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260" r:id="rId2"/>
    <p:sldId id="257" r:id="rId3"/>
    <p:sldId id="261" r:id="rId4"/>
    <p:sldId id="262" r:id="rId5"/>
    <p:sldId id="263" r:id="rId6"/>
    <p:sldId id="264" r:id="rId7"/>
    <p:sldId id="270" r:id="rId8"/>
    <p:sldId id="268" r:id="rId9"/>
    <p:sldId id="269" r:id="rId10"/>
    <p:sldId id="271" r:id="rId11"/>
    <p:sldId id="273" r:id="rId12"/>
    <p:sldId id="272" r:id="rId13"/>
    <p:sldId id="274" r:id="rId14"/>
    <p:sldId id="277" r:id="rId15"/>
    <p:sldId id="275" r:id="rId16"/>
    <p:sldId id="276" r:id="rId17"/>
    <p:sldId id="299" r:id="rId18"/>
    <p:sldId id="298" r:id="rId19"/>
  </p:sldIdLst>
  <p:sldSz cx="12192000" cy="6858000"/>
  <p:notesSz cx="6858000" cy="9144000"/>
  <p:embeddedFontLst>
    <p:embeddedFont>
      <p:font typeface="Bebas Neue" panose="020B0606020202050201" pitchFamily="34" charset="0"/>
      <p:regular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Montserrat Black" panose="00000A00000000000000" pitchFamily="2" charset="0"/>
      <p:bold r:id="rId26"/>
      <p:boldItalic r:id="rId27"/>
    </p:embeddedFont>
    <p:embeddedFont>
      <p:font typeface="Montserrat Light" panose="00000400000000000000" pitchFamily="2" charset="0"/>
      <p:regular r:id="rId28"/>
      <p:italic r:id="rId29"/>
    </p:embeddedFont>
  </p:embeddedFont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5FC"/>
    <a:srgbClr val="1F3356"/>
    <a:srgbClr val="56A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4" autoAdjust="0"/>
    <p:restoredTop sz="95033" autoAdjust="0"/>
  </p:normalViewPr>
  <p:slideViewPr>
    <p:cSldViewPr snapToGrid="0">
      <p:cViewPr varScale="1">
        <p:scale>
          <a:sx n="78" d="100"/>
          <a:sy n="78" d="100"/>
        </p:scale>
        <p:origin x="78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41CDC-AC75-482D-8C51-948C9E14FD29}" type="datetimeFigureOut">
              <a:rPr lang="pt-PT" smtClean="0"/>
              <a:t>04/04/2024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48BED-38CD-4B7A-99B2-EBD51C8EF2A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9741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48BED-38CD-4B7A-99B2-EBD51C8EF2AA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35287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51FE7586-E902-7577-A986-32DB55A25B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50536" y="-16"/>
            <a:ext cx="8275839" cy="6860695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  <a:gd name="connsiteX0" fmla="*/ 925771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  <a:gd name="connsiteX4" fmla="*/ 925771 w 2737986"/>
              <a:gd name="connsiteY4" fmla="*/ 0 h 1875494"/>
              <a:gd name="connsiteX0" fmla="*/ 925771 w 2737986"/>
              <a:gd name="connsiteY0" fmla="*/ 4 h 1875498"/>
              <a:gd name="connsiteX1" fmla="*/ 2737986 w 2737986"/>
              <a:gd name="connsiteY1" fmla="*/ 4 h 1875498"/>
              <a:gd name="connsiteX2" fmla="*/ 2737986 w 2737986"/>
              <a:gd name="connsiteY2" fmla="*/ 1875498 h 1875498"/>
              <a:gd name="connsiteX3" fmla="*/ 0 w 2737986"/>
              <a:gd name="connsiteY3" fmla="*/ 1875498 h 1875498"/>
              <a:gd name="connsiteX4" fmla="*/ 925771 w 2737986"/>
              <a:gd name="connsiteY4" fmla="*/ 4 h 1875498"/>
              <a:gd name="connsiteX0" fmla="*/ 925774 w 2737989"/>
              <a:gd name="connsiteY0" fmla="*/ 4 h 1875506"/>
              <a:gd name="connsiteX1" fmla="*/ 2737989 w 2737989"/>
              <a:gd name="connsiteY1" fmla="*/ 4 h 1875506"/>
              <a:gd name="connsiteX2" fmla="*/ 2737989 w 2737989"/>
              <a:gd name="connsiteY2" fmla="*/ 1875498 h 1875506"/>
              <a:gd name="connsiteX3" fmla="*/ 3 w 2737989"/>
              <a:gd name="connsiteY3" fmla="*/ 1875498 h 1875506"/>
              <a:gd name="connsiteX4" fmla="*/ 925774 w 2737989"/>
              <a:gd name="connsiteY4" fmla="*/ 4 h 1875506"/>
              <a:gd name="connsiteX0" fmla="*/ 820724 w 2632939"/>
              <a:gd name="connsiteY0" fmla="*/ 4 h 1875498"/>
              <a:gd name="connsiteX1" fmla="*/ 2632939 w 2632939"/>
              <a:gd name="connsiteY1" fmla="*/ 4 h 1875498"/>
              <a:gd name="connsiteX2" fmla="*/ 2632939 w 2632939"/>
              <a:gd name="connsiteY2" fmla="*/ 1875498 h 1875498"/>
              <a:gd name="connsiteX3" fmla="*/ 5 w 2632939"/>
              <a:gd name="connsiteY3" fmla="*/ 1873618 h 1875498"/>
              <a:gd name="connsiteX4" fmla="*/ 820724 w 2632939"/>
              <a:gd name="connsiteY4" fmla="*/ 4 h 1875498"/>
              <a:gd name="connsiteX0" fmla="*/ 822239 w 2634454"/>
              <a:gd name="connsiteY0" fmla="*/ 4 h 1876231"/>
              <a:gd name="connsiteX1" fmla="*/ 2634454 w 2634454"/>
              <a:gd name="connsiteY1" fmla="*/ 4 h 1876231"/>
              <a:gd name="connsiteX2" fmla="*/ 2634454 w 2634454"/>
              <a:gd name="connsiteY2" fmla="*/ 1875498 h 1876231"/>
              <a:gd name="connsiteX3" fmla="*/ 4 w 2634454"/>
              <a:gd name="connsiteY3" fmla="*/ 1876223 h 1876231"/>
              <a:gd name="connsiteX4" fmla="*/ 822239 w 2634454"/>
              <a:gd name="connsiteY4" fmla="*/ 4 h 187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4454" h="1876231">
                <a:moveTo>
                  <a:pt x="822239" y="4"/>
                </a:moveTo>
                <a:lnTo>
                  <a:pt x="2634454" y="4"/>
                </a:lnTo>
                <a:lnTo>
                  <a:pt x="2634454" y="1875498"/>
                </a:lnTo>
                <a:lnTo>
                  <a:pt x="4" y="1876223"/>
                </a:lnTo>
                <a:cubicBezTo>
                  <a:pt x="-2185" y="1880923"/>
                  <a:pt x="822239" y="-2816"/>
                  <a:pt x="822239" y="4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9A6A7828-DCDB-62A8-7AEC-2306F85740F2}"/>
              </a:ext>
            </a:extLst>
          </p:cNvPr>
          <p:cNvSpPr/>
          <p:nvPr userDrawn="1"/>
        </p:nvSpPr>
        <p:spPr>
          <a:xfrm>
            <a:off x="450421" y="0"/>
            <a:ext cx="6096000" cy="6865620"/>
          </a:xfrm>
          <a:custGeom>
            <a:avLst/>
            <a:gdLst>
              <a:gd name="connsiteX0" fmla="*/ 0 w 3550920"/>
              <a:gd name="connsiteY0" fmla="*/ 0 h 3840480"/>
              <a:gd name="connsiteX1" fmla="*/ 3550920 w 3550920"/>
              <a:gd name="connsiteY1" fmla="*/ 0 h 3840480"/>
              <a:gd name="connsiteX2" fmla="*/ 3550920 w 3550920"/>
              <a:gd name="connsiteY2" fmla="*/ 3840480 h 3840480"/>
              <a:gd name="connsiteX3" fmla="*/ 0 w 3550920"/>
              <a:gd name="connsiteY3" fmla="*/ 3840480 h 3840480"/>
              <a:gd name="connsiteX4" fmla="*/ 0 w 3550920"/>
              <a:gd name="connsiteY4" fmla="*/ 0 h 3840480"/>
              <a:gd name="connsiteX0" fmla="*/ 0 w 4884420"/>
              <a:gd name="connsiteY0" fmla="*/ 0 h 3840480"/>
              <a:gd name="connsiteX1" fmla="*/ 4884420 w 4884420"/>
              <a:gd name="connsiteY1" fmla="*/ 0 h 3840480"/>
              <a:gd name="connsiteX2" fmla="*/ 3550920 w 4884420"/>
              <a:gd name="connsiteY2" fmla="*/ 3840480 h 3840480"/>
              <a:gd name="connsiteX3" fmla="*/ 0 w 4884420"/>
              <a:gd name="connsiteY3" fmla="*/ 3840480 h 3840480"/>
              <a:gd name="connsiteX4" fmla="*/ 0 w 4884420"/>
              <a:gd name="connsiteY4" fmla="*/ 0 h 3840480"/>
              <a:gd name="connsiteX0" fmla="*/ 0 w 4884420"/>
              <a:gd name="connsiteY0" fmla="*/ 0 h 6896100"/>
              <a:gd name="connsiteX1" fmla="*/ 4884420 w 4884420"/>
              <a:gd name="connsiteY1" fmla="*/ 0 h 6896100"/>
              <a:gd name="connsiteX2" fmla="*/ 3550920 w 4884420"/>
              <a:gd name="connsiteY2" fmla="*/ 3840480 h 6896100"/>
              <a:gd name="connsiteX3" fmla="*/ 0 w 4884420"/>
              <a:gd name="connsiteY3" fmla="*/ 6896100 h 6896100"/>
              <a:gd name="connsiteX4" fmla="*/ 0 w 4884420"/>
              <a:gd name="connsiteY4" fmla="*/ 0 h 6896100"/>
              <a:gd name="connsiteX0" fmla="*/ 0 w 4884420"/>
              <a:gd name="connsiteY0" fmla="*/ 0 h 6896100"/>
              <a:gd name="connsiteX1" fmla="*/ 4884420 w 4884420"/>
              <a:gd name="connsiteY1" fmla="*/ 0 h 6896100"/>
              <a:gd name="connsiteX2" fmla="*/ 3665220 w 4884420"/>
              <a:gd name="connsiteY2" fmla="*/ 6896100 h 6896100"/>
              <a:gd name="connsiteX3" fmla="*/ 0 w 4884420"/>
              <a:gd name="connsiteY3" fmla="*/ 6896100 h 6896100"/>
              <a:gd name="connsiteX4" fmla="*/ 0 w 4884420"/>
              <a:gd name="connsiteY4" fmla="*/ 0 h 6896100"/>
              <a:gd name="connsiteX0" fmla="*/ 0 w 5905500"/>
              <a:gd name="connsiteY0" fmla="*/ 7620 h 6903720"/>
              <a:gd name="connsiteX1" fmla="*/ 5905500 w 5905500"/>
              <a:gd name="connsiteY1" fmla="*/ 0 h 6903720"/>
              <a:gd name="connsiteX2" fmla="*/ 3665220 w 5905500"/>
              <a:gd name="connsiteY2" fmla="*/ 6903720 h 6903720"/>
              <a:gd name="connsiteX3" fmla="*/ 0 w 5905500"/>
              <a:gd name="connsiteY3" fmla="*/ 6903720 h 6903720"/>
              <a:gd name="connsiteX4" fmla="*/ 0 w 5905500"/>
              <a:gd name="connsiteY4" fmla="*/ 7620 h 6903720"/>
              <a:gd name="connsiteX0" fmla="*/ 0 w 5905500"/>
              <a:gd name="connsiteY0" fmla="*/ 7620 h 6903720"/>
              <a:gd name="connsiteX1" fmla="*/ 5905500 w 5905500"/>
              <a:gd name="connsiteY1" fmla="*/ 0 h 6903720"/>
              <a:gd name="connsiteX2" fmla="*/ 3503295 w 5905500"/>
              <a:gd name="connsiteY2" fmla="*/ 6894195 h 6903720"/>
              <a:gd name="connsiteX3" fmla="*/ 0 w 5905500"/>
              <a:gd name="connsiteY3" fmla="*/ 6903720 h 6903720"/>
              <a:gd name="connsiteX4" fmla="*/ 0 w 5905500"/>
              <a:gd name="connsiteY4" fmla="*/ 7620 h 6903720"/>
              <a:gd name="connsiteX0" fmla="*/ 0 w 6096000"/>
              <a:gd name="connsiteY0" fmla="*/ 0 h 6896100"/>
              <a:gd name="connsiteX1" fmla="*/ 6096000 w 6096000"/>
              <a:gd name="connsiteY1" fmla="*/ 1905 h 6896100"/>
              <a:gd name="connsiteX2" fmla="*/ 3503295 w 6096000"/>
              <a:gd name="connsiteY2" fmla="*/ 6886575 h 6896100"/>
              <a:gd name="connsiteX3" fmla="*/ 0 w 6096000"/>
              <a:gd name="connsiteY3" fmla="*/ 6896100 h 6896100"/>
              <a:gd name="connsiteX4" fmla="*/ 0 w 6096000"/>
              <a:gd name="connsiteY4" fmla="*/ 0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96100">
                <a:moveTo>
                  <a:pt x="0" y="0"/>
                </a:moveTo>
                <a:lnTo>
                  <a:pt x="6096000" y="1905"/>
                </a:lnTo>
                <a:lnTo>
                  <a:pt x="3503295" y="6886575"/>
                </a:lnTo>
                <a:lnTo>
                  <a:pt x="0" y="6896100"/>
                </a:lnTo>
                <a:lnTo>
                  <a:pt x="0" y="0"/>
                </a:lnTo>
                <a:close/>
              </a:path>
            </a:pathLst>
          </a:custGeom>
          <a:solidFill>
            <a:srgbClr val="56A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 </a:t>
            </a: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9995F1AB-78F3-FD4F-A756-5435206B0830}"/>
              </a:ext>
            </a:extLst>
          </p:cNvPr>
          <p:cNvSpPr/>
          <p:nvPr userDrawn="1"/>
        </p:nvSpPr>
        <p:spPr>
          <a:xfrm>
            <a:off x="0" y="0"/>
            <a:ext cx="6248956" cy="6865620"/>
          </a:xfrm>
          <a:custGeom>
            <a:avLst/>
            <a:gdLst>
              <a:gd name="connsiteX0" fmla="*/ 0 w 3550920"/>
              <a:gd name="connsiteY0" fmla="*/ 0 h 3840480"/>
              <a:gd name="connsiteX1" fmla="*/ 3550920 w 3550920"/>
              <a:gd name="connsiteY1" fmla="*/ 0 h 3840480"/>
              <a:gd name="connsiteX2" fmla="*/ 3550920 w 3550920"/>
              <a:gd name="connsiteY2" fmla="*/ 3840480 h 3840480"/>
              <a:gd name="connsiteX3" fmla="*/ 0 w 3550920"/>
              <a:gd name="connsiteY3" fmla="*/ 3840480 h 3840480"/>
              <a:gd name="connsiteX4" fmla="*/ 0 w 3550920"/>
              <a:gd name="connsiteY4" fmla="*/ 0 h 3840480"/>
              <a:gd name="connsiteX0" fmla="*/ 0 w 4884420"/>
              <a:gd name="connsiteY0" fmla="*/ 0 h 3840480"/>
              <a:gd name="connsiteX1" fmla="*/ 4884420 w 4884420"/>
              <a:gd name="connsiteY1" fmla="*/ 0 h 3840480"/>
              <a:gd name="connsiteX2" fmla="*/ 3550920 w 4884420"/>
              <a:gd name="connsiteY2" fmla="*/ 3840480 h 3840480"/>
              <a:gd name="connsiteX3" fmla="*/ 0 w 4884420"/>
              <a:gd name="connsiteY3" fmla="*/ 3840480 h 3840480"/>
              <a:gd name="connsiteX4" fmla="*/ 0 w 4884420"/>
              <a:gd name="connsiteY4" fmla="*/ 0 h 3840480"/>
              <a:gd name="connsiteX0" fmla="*/ 0 w 4884420"/>
              <a:gd name="connsiteY0" fmla="*/ 0 h 6896100"/>
              <a:gd name="connsiteX1" fmla="*/ 4884420 w 4884420"/>
              <a:gd name="connsiteY1" fmla="*/ 0 h 6896100"/>
              <a:gd name="connsiteX2" fmla="*/ 3550920 w 4884420"/>
              <a:gd name="connsiteY2" fmla="*/ 3840480 h 6896100"/>
              <a:gd name="connsiteX3" fmla="*/ 0 w 4884420"/>
              <a:gd name="connsiteY3" fmla="*/ 6896100 h 6896100"/>
              <a:gd name="connsiteX4" fmla="*/ 0 w 4884420"/>
              <a:gd name="connsiteY4" fmla="*/ 0 h 6896100"/>
              <a:gd name="connsiteX0" fmla="*/ 0 w 4884420"/>
              <a:gd name="connsiteY0" fmla="*/ 0 h 6896100"/>
              <a:gd name="connsiteX1" fmla="*/ 4884420 w 4884420"/>
              <a:gd name="connsiteY1" fmla="*/ 0 h 6896100"/>
              <a:gd name="connsiteX2" fmla="*/ 3665220 w 4884420"/>
              <a:gd name="connsiteY2" fmla="*/ 6896100 h 6896100"/>
              <a:gd name="connsiteX3" fmla="*/ 0 w 4884420"/>
              <a:gd name="connsiteY3" fmla="*/ 6896100 h 6896100"/>
              <a:gd name="connsiteX4" fmla="*/ 0 w 4884420"/>
              <a:gd name="connsiteY4" fmla="*/ 0 h 6896100"/>
              <a:gd name="connsiteX0" fmla="*/ 0 w 5905500"/>
              <a:gd name="connsiteY0" fmla="*/ 7620 h 6903720"/>
              <a:gd name="connsiteX1" fmla="*/ 5905500 w 5905500"/>
              <a:gd name="connsiteY1" fmla="*/ 0 h 6903720"/>
              <a:gd name="connsiteX2" fmla="*/ 3665220 w 5905500"/>
              <a:gd name="connsiteY2" fmla="*/ 6903720 h 6903720"/>
              <a:gd name="connsiteX3" fmla="*/ 0 w 5905500"/>
              <a:gd name="connsiteY3" fmla="*/ 6903720 h 6903720"/>
              <a:gd name="connsiteX4" fmla="*/ 0 w 5905500"/>
              <a:gd name="connsiteY4" fmla="*/ 7620 h 690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5500" h="6903720">
                <a:moveTo>
                  <a:pt x="0" y="7620"/>
                </a:moveTo>
                <a:lnTo>
                  <a:pt x="5905500" y="0"/>
                </a:lnTo>
                <a:lnTo>
                  <a:pt x="3665220" y="6903720"/>
                </a:lnTo>
                <a:lnTo>
                  <a:pt x="0" y="6903720"/>
                </a:lnTo>
                <a:lnTo>
                  <a:pt x="0" y="7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PT" dirty="0"/>
              <a:t> 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45A1809-7E9C-32BE-3EE5-72E841455B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00" y="360000"/>
            <a:ext cx="2391430" cy="54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3C8E668-92C0-26C8-6E60-E4B6105EE408}"/>
              </a:ext>
            </a:extLst>
          </p:cNvPr>
          <p:cNvSpPr txBox="1"/>
          <p:nvPr userDrawn="1"/>
        </p:nvSpPr>
        <p:spPr>
          <a:xfrm>
            <a:off x="360000" y="6565763"/>
            <a:ext cx="259181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rtl="0"/>
            <a:r>
              <a:rPr lang="en-GB" b="0" i="0" u="none" strike="noStrike" baseline="30000" dirty="0">
                <a:solidFill>
                  <a:srgbClr val="000000"/>
                </a:solidFill>
                <a:latin typeface="Montserrat Light" panose="00000400000000000000" pitchFamily="50" charset="0"/>
              </a:rPr>
              <a:t>www.earhvd.sg.mai.gov.pt</a:t>
            </a:r>
          </a:p>
        </p:txBody>
      </p:sp>
      <p:sp>
        <p:nvSpPr>
          <p:cNvPr id="34" name="Title 33">
            <a:extLst>
              <a:ext uri="{FF2B5EF4-FFF2-40B4-BE49-F238E27FC236}">
                <a16:creationId xmlns:a16="http://schemas.microsoft.com/office/drawing/2014/main" id="{0E876860-7719-0808-3C55-CF0D7D4485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440000"/>
            <a:ext cx="4198250" cy="230159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600"/>
              </a:lnSpc>
              <a:defRPr sz="4800"/>
            </a:lvl1pPr>
          </a:lstStyle>
          <a:p>
            <a:r>
              <a:rPr lang="en-US" dirty="0"/>
              <a:t>Title</a:t>
            </a:r>
            <a:endParaRPr lang="pt-PT" dirty="0"/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EE5AA48D-7B2B-DE55-8826-D63B6B345D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4662239"/>
            <a:ext cx="3696361" cy="9346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latin typeface="Montserrat" panose="00000500000000000000" pitchFamily="50" charset="0"/>
              </a:defRPr>
            </a:lvl1pPr>
          </a:lstStyle>
          <a:p>
            <a:pPr lvl="0"/>
            <a:r>
              <a:rPr lang="en-US" dirty="0"/>
              <a:t>Author(s)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4DF5D015-D392-3F26-AE2A-6C08E87FDC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9998" y="3998261"/>
            <a:ext cx="3888867" cy="6302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rgbClr val="56ACE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</a:t>
            </a:r>
          </a:p>
        </p:txBody>
      </p:sp>
    </p:spTree>
    <p:extLst>
      <p:ext uri="{BB962C8B-B14F-4D97-AF65-F5344CB8AC3E}">
        <p14:creationId xmlns:p14="http://schemas.microsoft.com/office/powerpoint/2010/main" val="46161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74F115-1602-6B3D-046F-D32372B7BD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1" t="16699" r="2913" b="19722"/>
          <a:stretch/>
        </p:blipFill>
        <p:spPr>
          <a:xfrm flipH="1">
            <a:off x="-12700" y="0"/>
            <a:ext cx="12192000" cy="68580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DC71D9E-8C40-E42B-AB66-087B9FDF06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1300" y="2319338"/>
            <a:ext cx="4089400" cy="13430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5000"/>
              </a:lnSpc>
              <a:spcBef>
                <a:spcPts val="0"/>
              </a:spcBef>
              <a:buFontTx/>
              <a:buNone/>
              <a:defRPr lang="en-US" sz="4800" b="1" kern="1200" dirty="0" smtClean="0">
                <a:solidFill>
                  <a:schemeClr val="bg1"/>
                </a:solidFill>
                <a:latin typeface="Montserrat Black" panose="00000A00000000000000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</a:t>
            </a:r>
            <a:endParaRPr lang="pt-P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B4A600-9F04-0B43-474E-B0E919FC33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0100" y="3752850"/>
            <a:ext cx="2971800" cy="94297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lang="pt-PT" sz="2000" b="1" kern="1200" dirty="0">
                <a:solidFill>
                  <a:srgbClr val="56ACE4"/>
                </a:solidFill>
                <a:latin typeface="Montserrat Black" panose="00000A00000000000000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Sub 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4731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54D73D0-FC67-894C-97C0-0AAC609541D0}"/>
              </a:ext>
            </a:extLst>
          </p:cNvPr>
          <p:cNvSpPr/>
          <p:nvPr userDrawn="1"/>
        </p:nvSpPr>
        <p:spPr>
          <a:xfrm rot="19485655">
            <a:off x="11061488" y="6188443"/>
            <a:ext cx="1885217" cy="928087"/>
          </a:xfrm>
          <a:prstGeom prst="rect">
            <a:avLst/>
          </a:prstGeom>
          <a:solidFill>
            <a:srgbClr val="1F3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PT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3AB32A-3066-488C-B1AF-AD573466AED5}"/>
              </a:ext>
            </a:extLst>
          </p:cNvPr>
          <p:cNvSpPr/>
          <p:nvPr userDrawn="1"/>
        </p:nvSpPr>
        <p:spPr>
          <a:xfrm>
            <a:off x="0" y="1270962"/>
            <a:ext cx="72000" cy="5587038"/>
          </a:xfrm>
          <a:prstGeom prst="rect">
            <a:avLst/>
          </a:prstGeom>
          <a:solidFill>
            <a:srgbClr val="1F3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51CD5708-CA6A-4508-099D-7B037DE6E071}"/>
              </a:ext>
            </a:extLst>
          </p:cNvPr>
          <p:cNvSpPr/>
          <p:nvPr userDrawn="1"/>
        </p:nvSpPr>
        <p:spPr>
          <a:xfrm>
            <a:off x="10422809" y="518269"/>
            <a:ext cx="1782876" cy="754106"/>
          </a:xfrm>
          <a:custGeom>
            <a:avLst/>
            <a:gdLst>
              <a:gd name="connsiteX0" fmla="*/ 0 w 3550920"/>
              <a:gd name="connsiteY0" fmla="*/ 0 h 3840480"/>
              <a:gd name="connsiteX1" fmla="*/ 3550920 w 3550920"/>
              <a:gd name="connsiteY1" fmla="*/ 0 h 3840480"/>
              <a:gd name="connsiteX2" fmla="*/ 3550920 w 3550920"/>
              <a:gd name="connsiteY2" fmla="*/ 3840480 h 3840480"/>
              <a:gd name="connsiteX3" fmla="*/ 0 w 3550920"/>
              <a:gd name="connsiteY3" fmla="*/ 3840480 h 3840480"/>
              <a:gd name="connsiteX4" fmla="*/ 0 w 3550920"/>
              <a:gd name="connsiteY4" fmla="*/ 0 h 3840480"/>
              <a:gd name="connsiteX0" fmla="*/ 0 w 4884420"/>
              <a:gd name="connsiteY0" fmla="*/ 0 h 3840480"/>
              <a:gd name="connsiteX1" fmla="*/ 4884420 w 4884420"/>
              <a:gd name="connsiteY1" fmla="*/ 0 h 3840480"/>
              <a:gd name="connsiteX2" fmla="*/ 3550920 w 4884420"/>
              <a:gd name="connsiteY2" fmla="*/ 3840480 h 3840480"/>
              <a:gd name="connsiteX3" fmla="*/ 0 w 4884420"/>
              <a:gd name="connsiteY3" fmla="*/ 3840480 h 3840480"/>
              <a:gd name="connsiteX4" fmla="*/ 0 w 4884420"/>
              <a:gd name="connsiteY4" fmla="*/ 0 h 3840480"/>
              <a:gd name="connsiteX0" fmla="*/ 0 w 4884420"/>
              <a:gd name="connsiteY0" fmla="*/ 0 h 6896100"/>
              <a:gd name="connsiteX1" fmla="*/ 4884420 w 4884420"/>
              <a:gd name="connsiteY1" fmla="*/ 0 h 6896100"/>
              <a:gd name="connsiteX2" fmla="*/ 3550920 w 4884420"/>
              <a:gd name="connsiteY2" fmla="*/ 3840480 h 6896100"/>
              <a:gd name="connsiteX3" fmla="*/ 0 w 4884420"/>
              <a:gd name="connsiteY3" fmla="*/ 6896100 h 6896100"/>
              <a:gd name="connsiteX4" fmla="*/ 0 w 4884420"/>
              <a:gd name="connsiteY4" fmla="*/ 0 h 6896100"/>
              <a:gd name="connsiteX0" fmla="*/ 0 w 4884420"/>
              <a:gd name="connsiteY0" fmla="*/ 0 h 6896100"/>
              <a:gd name="connsiteX1" fmla="*/ 4884420 w 4884420"/>
              <a:gd name="connsiteY1" fmla="*/ 0 h 6896100"/>
              <a:gd name="connsiteX2" fmla="*/ 3665220 w 4884420"/>
              <a:gd name="connsiteY2" fmla="*/ 6896100 h 6896100"/>
              <a:gd name="connsiteX3" fmla="*/ 0 w 4884420"/>
              <a:gd name="connsiteY3" fmla="*/ 6896100 h 6896100"/>
              <a:gd name="connsiteX4" fmla="*/ 0 w 4884420"/>
              <a:gd name="connsiteY4" fmla="*/ 0 h 6896100"/>
              <a:gd name="connsiteX0" fmla="*/ 0 w 5905500"/>
              <a:gd name="connsiteY0" fmla="*/ 7620 h 6903720"/>
              <a:gd name="connsiteX1" fmla="*/ 5905500 w 5905500"/>
              <a:gd name="connsiteY1" fmla="*/ 0 h 6903720"/>
              <a:gd name="connsiteX2" fmla="*/ 3665220 w 5905500"/>
              <a:gd name="connsiteY2" fmla="*/ 6903720 h 6903720"/>
              <a:gd name="connsiteX3" fmla="*/ 0 w 5905500"/>
              <a:gd name="connsiteY3" fmla="*/ 6903720 h 6903720"/>
              <a:gd name="connsiteX4" fmla="*/ 0 w 5905500"/>
              <a:gd name="connsiteY4" fmla="*/ 7620 h 6903720"/>
              <a:gd name="connsiteX0" fmla="*/ 0 w 5905500"/>
              <a:gd name="connsiteY0" fmla="*/ 7620 h 6903720"/>
              <a:gd name="connsiteX1" fmla="*/ 5905500 w 5905500"/>
              <a:gd name="connsiteY1" fmla="*/ 0 h 6903720"/>
              <a:gd name="connsiteX2" fmla="*/ 3503295 w 5905500"/>
              <a:gd name="connsiteY2" fmla="*/ 6894195 h 6903720"/>
              <a:gd name="connsiteX3" fmla="*/ 0 w 5905500"/>
              <a:gd name="connsiteY3" fmla="*/ 6903720 h 6903720"/>
              <a:gd name="connsiteX4" fmla="*/ 0 w 5905500"/>
              <a:gd name="connsiteY4" fmla="*/ 7620 h 6903720"/>
              <a:gd name="connsiteX0" fmla="*/ 0 w 6096000"/>
              <a:gd name="connsiteY0" fmla="*/ 0 h 6896100"/>
              <a:gd name="connsiteX1" fmla="*/ 6096000 w 6096000"/>
              <a:gd name="connsiteY1" fmla="*/ 1905 h 6896100"/>
              <a:gd name="connsiteX2" fmla="*/ 3503295 w 6096000"/>
              <a:gd name="connsiteY2" fmla="*/ 6886575 h 6896100"/>
              <a:gd name="connsiteX3" fmla="*/ 0 w 6096000"/>
              <a:gd name="connsiteY3" fmla="*/ 6896100 h 6896100"/>
              <a:gd name="connsiteX4" fmla="*/ 0 w 6096000"/>
              <a:gd name="connsiteY4" fmla="*/ 0 h 6896100"/>
              <a:gd name="connsiteX0" fmla="*/ 0 w 6096000"/>
              <a:gd name="connsiteY0" fmla="*/ 0 h 6896100"/>
              <a:gd name="connsiteX1" fmla="*/ 6096000 w 6096000"/>
              <a:gd name="connsiteY1" fmla="*/ 1905 h 6896100"/>
              <a:gd name="connsiteX2" fmla="*/ 5778983 w 6096000"/>
              <a:gd name="connsiteY2" fmla="*/ 1292950 h 6896100"/>
              <a:gd name="connsiteX3" fmla="*/ 0 w 6096000"/>
              <a:gd name="connsiteY3" fmla="*/ 6896100 h 6896100"/>
              <a:gd name="connsiteX4" fmla="*/ 0 w 6096000"/>
              <a:gd name="connsiteY4" fmla="*/ 0 h 6896100"/>
              <a:gd name="connsiteX0" fmla="*/ 0 w 6123501"/>
              <a:gd name="connsiteY0" fmla="*/ 0 h 6896100"/>
              <a:gd name="connsiteX1" fmla="*/ 6123501 w 6123501"/>
              <a:gd name="connsiteY1" fmla="*/ 533646 h 6896100"/>
              <a:gd name="connsiteX2" fmla="*/ 5778983 w 6123501"/>
              <a:gd name="connsiteY2" fmla="*/ 1292950 h 6896100"/>
              <a:gd name="connsiteX3" fmla="*/ 0 w 6123501"/>
              <a:gd name="connsiteY3" fmla="*/ 6896100 h 6896100"/>
              <a:gd name="connsiteX4" fmla="*/ 0 w 6123501"/>
              <a:gd name="connsiteY4" fmla="*/ 0 h 6896100"/>
              <a:gd name="connsiteX0" fmla="*/ 4338244 w 6123501"/>
              <a:gd name="connsiteY0" fmla="*/ 764627 h 6362454"/>
              <a:gd name="connsiteX1" fmla="*/ 6123501 w 6123501"/>
              <a:gd name="connsiteY1" fmla="*/ 0 h 6362454"/>
              <a:gd name="connsiteX2" fmla="*/ 5778983 w 6123501"/>
              <a:gd name="connsiteY2" fmla="*/ 759304 h 6362454"/>
              <a:gd name="connsiteX3" fmla="*/ 0 w 6123501"/>
              <a:gd name="connsiteY3" fmla="*/ 6362454 h 6362454"/>
              <a:gd name="connsiteX4" fmla="*/ 4338244 w 6123501"/>
              <a:gd name="connsiteY4" fmla="*/ 764627 h 6362454"/>
              <a:gd name="connsiteX0" fmla="*/ 0 w 1785257"/>
              <a:gd name="connsiteY0" fmla="*/ 764627 h 768828"/>
              <a:gd name="connsiteX1" fmla="*/ 1785257 w 1785257"/>
              <a:gd name="connsiteY1" fmla="*/ 0 h 768828"/>
              <a:gd name="connsiteX2" fmla="*/ 1440739 w 1785257"/>
              <a:gd name="connsiteY2" fmla="*/ 759304 h 768828"/>
              <a:gd name="connsiteX3" fmla="*/ 708144 w 1785257"/>
              <a:gd name="connsiteY3" fmla="*/ 768828 h 768828"/>
              <a:gd name="connsiteX4" fmla="*/ 0 w 1785257"/>
              <a:gd name="connsiteY4" fmla="*/ 764627 h 768828"/>
              <a:gd name="connsiteX0" fmla="*/ 0 w 1785257"/>
              <a:gd name="connsiteY0" fmla="*/ 764627 h 768828"/>
              <a:gd name="connsiteX1" fmla="*/ 1785257 w 1785257"/>
              <a:gd name="connsiteY1" fmla="*/ 0 h 768828"/>
              <a:gd name="connsiteX2" fmla="*/ 1062493 w 1785257"/>
              <a:gd name="connsiteY2" fmla="*/ 759304 h 768828"/>
              <a:gd name="connsiteX3" fmla="*/ 708144 w 1785257"/>
              <a:gd name="connsiteY3" fmla="*/ 768828 h 768828"/>
              <a:gd name="connsiteX4" fmla="*/ 0 w 1785257"/>
              <a:gd name="connsiteY4" fmla="*/ 764627 h 768828"/>
              <a:gd name="connsiteX0" fmla="*/ 0 w 1785257"/>
              <a:gd name="connsiteY0" fmla="*/ 764627 h 764627"/>
              <a:gd name="connsiteX1" fmla="*/ 1785257 w 1785257"/>
              <a:gd name="connsiteY1" fmla="*/ 0 h 764627"/>
              <a:gd name="connsiteX2" fmla="*/ 1062493 w 1785257"/>
              <a:gd name="connsiteY2" fmla="*/ 759304 h 764627"/>
              <a:gd name="connsiteX3" fmla="*/ 465773 w 1785257"/>
              <a:gd name="connsiteY3" fmla="*/ 757763 h 764627"/>
              <a:gd name="connsiteX4" fmla="*/ 0 w 1785257"/>
              <a:gd name="connsiteY4" fmla="*/ 764627 h 764627"/>
              <a:gd name="connsiteX0" fmla="*/ 0 w 1785257"/>
              <a:gd name="connsiteY0" fmla="*/ 764627 h 794649"/>
              <a:gd name="connsiteX1" fmla="*/ 1785257 w 1785257"/>
              <a:gd name="connsiteY1" fmla="*/ 0 h 794649"/>
              <a:gd name="connsiteX2" fmla="*/ 1062493 w 1785257"/>
              <a:gd name="connsiteY2" fmla="*/ 759304 h 794649"/>
              <a:gd name="connsiteX3" fmla="*/ 498824 w 1785257"/>
              <a:gd name="connsiteY3" fmla="*/ 794649 h 794649"/>
              <a:gd name="connsiteX4" fmla="*/ 0 w 1785257"/>
              <a:gd name="connsiteY4" fmla="*/ 764627 h 794649"/>
              <a:gd name="connsiteX0" fmla="*/ 0 w 1785257"/>
              <a:gd name="connsiteY0" fmla="*/ 764627 h 764627"/>
              <a:gd name="connsiteX1" fmla="*/ 1785257 w 1785257"/>
              <a:gd name="connsiteY1" fmla="*/ 0 h 764627"/>
              <a:gd name="connsiteX2" fmla="*/ 1062493 w 1785257"/>
              <a:gd name="connsiteY2" fmla="*/ 759304 h 764627"/>
              <a:gd name="connsiteX3" fmla="*/ 0 w 1785257"/>
              <a:gd name="connsiteY3" fmla="*/ 764627 h 764627"/>
              <a:gd name="connsiteX0" fmla="*/ 0 w 1785257"/>
              <a:gd name="connsiteY0" fmla="*/ 764627 h 764627"/>
              <a:gd name="connsiteX1" fmla="*/ 1785257 w 1785257"/>
              <a:gd name="connsiteY1" fmla="*/ 0 h 764627"/>
              <a:gd name="connsiteX2" fmla="*/ 1062493 w 1785257"/>
              <a:gd name="connsiteY2" fmla="*/ 759304 h 764627"/>
              <a:gd name="connsiteX3" fmla="*/ 0 w 1785257"/>
              <a:gd name="connsiteY3" fmla="*/ 764627 h 764627"/>
              <a:gd name="connsiteX0" fmla="*/ 0 w 1785257"/>
              <a:gd name="connsiteY0" fmla="*/ 764627 h 764627"/>
              <a:gd name="connsiteX1" fmla="*/ 1785257 w 1785257"/>
              <a:gd name="connsiteY1" fmla="*/ 0 h 764627"/>
              <a:gd name="connsiteX2" fmla="*/ 1435215 w 1785257"/>
              <a:gd name="connsiteY2" fmla="*/ 373365 h 764627"/>
              <a:gd name="connsiteX3" fmla="*/ 1062493 w 1785257"/>
              <a:gd name="connsiteY3" fmla="*/ 759304 h 764627"/>
              <a:gd name="connsiteX4" fmla="*/ 0 w 1785257"/>
              <a:gd name="connsiteY4" fmla="*/ 764627 h 764627"/>
              <a:gd name="connsiteX0" fmla="*/ 0 w 1795100"/>
              <a:gd name="connsiteY0" fmla="*/ 764627 h 764627"/>
              <a:gd name="connsiteX1" fmla="*/ 1785257 w 1795100"/>
              <a:gd name="connsiteY1" fmla="*/ 0 h 764627"/>
              <a:gd name="connsiteX2" fmla="*/ 1795100 w 1795100"/>
              <a:gd name="connsiteY2" fmla="*/ 137295 h 764627"/>
              <a:gd name="connsiteX3" fmla="*/ 1062493 w 1795100"/>
              <a:gd name="connsiteY3" fmla="*/ 759304 h 764627"/>
              <a:gd name="connsiteX4" fmla="*/ 0 w 1795100"/>
              <a:gd name="connsiteY4" fmla="*/ 764627 h 764627"/>
              <a:gd name="connsiteX0" fmla="*/ 0 w 1795100"/>
              <a:gd name="connsiteY0" fmla="*/ 757451 h 757451"/>
              <a:gd name="connsiteX1" fmla="*/ 1768589 w 1795100"/>
              <a:gd name="connsiteY1" fmla="*/ 0 h 757451"/>
              <a:gd name="connsiteX2" fmla="*/ 1795100 w 1795100"/>
              <a:gd name="connsiteY2" fmla="*/ 130119 h 757451"/>
              <a:gd name="connsiteX3" fmla="*/ 1062493 w 1795100"/>
              <a:gd name="connsiteY3" fmla="*/ 752128 h 757451"/>
              <a:gd name="connsiteX4" fmla="*/ 0 w 1795100"/>
              <a:gd name="connsiteY4" fmla="*/ 757451 h 757451"/>
              <a:gd name="connsiteX0" fmla="*/ 0 w 1768906"/>
              <a:gd name="connsiteY0" fmla="*/ 757451 h 757451"/>
              <a:gd name="connsiteX1" fmla="*/ 1768589 w 1768906"/>
              <a:gd name="connsiteY1" fmla="*/ 0 h 757451"/>
              <a:gd name="connsiteX2" fmla="*/ 1768906 w 1768906"/>
              <a:gd name="connsiteY2" fmla="*/ 156429 h 757451"/>
              <a:gd name="connsiteX3" fmla="*/ 1062493 w 1768906"/>
              <a:gd name="connsiteY3" fmla="*/ 752128 h 757451"/>
              <a:gd name="connsiteX4" fmla="*/ 0 w 1768906"/>
              <a:gd name="connsiteY4" fmla="*/ 757451 h 757451"/>
              <a:gd name="connsiteX0" fmla="*/ 0 w 1768906"/>
              <a:gd name="connsiteY0" fmla="*/ 757451 h 757451"/>
              <a:gd name="connsiteX1" fmla="*/ 1768589 w 1768906"/>
              <a:gd name="connsiteY1" fmla="*/ 0 h 757451"/>
              <a:gd name="connsiteX2" fmla="*/ 1768906 w 1768906"/>
              <a:gd name="connsiteY2" fmla="*/ 156429 h 757451"/>
              <a:gd name="connsiteX3" fmla="*/ 248105 w 1768906"/>
              <a:gd name="connsiteY3" fmla="*/ 752128 h 757451"/>
              <a:gd name="connsiteX4" fmla="*/ 0 w 1768906"/>
              <a:gd name="connsiteY4" fmla="*/ 757451 h 757451"/>
              <a:gd name="connsiteX0" fmla="*/ 0 w 1768906"/>
              <a:gd name="connsiteY0" fmla="*/ 757451 h 757451"/>
              <a:gd name="connsiteX1" fmla="*/ 1768589 w 1768906"/>
              <a:gd name="connsiteY1" fmla="*/ 0 h 757451"/>
              <a:gd name="connsiteX2" fmla="*/ 1768906 w 1768906"/>
              <a:gd name="connsiteY2" fmla="*/ 156429 h 757451"/>
              <a:gd name="connsiteX3" fmla="*/ 181430 w 1768906"/>
              <a:gd name="connsiteY3" fmla="*/ 747345 h 757451"/>
              <a:gd name="connsiteX4" fmla="*/ 0 w 1768906"/>
              <a:gd name="connsiteY4" fmla="*/ 757451 h 757451"/>
              <a:gd name="connsiteX0" fmla="*/ 166233 w 1587476"/>
              <a:gd name="connsiteY0" fmla="*/ 465650 h 747345"/>
              <a:gd name="connsiteX1" fmla="*/ 1587159 w 1587476"/>
              <a:gd name="connsiteY1" fmla="*/ 0 h 747345"/>
              <a:gd name="connsiteX2" fmla="*/ 1587476 w 1587476"/>
              <a:gd name="connsiteY2" fmla="*/ 156429 h 747345"/>
              <a:gd name="connsiteX3" fmla="*/ 0 w 1587476"/>
              <a:gd name="connsiteY3" fmla="*/ 747345 h 747345"/>
              <a:gd name="connsiteX4" fmla="*/ 166233 w 1587476"/>
              <a:gd name="connsiteY4" fmla="*/ 465650 h 747345"/>
              <a:gd name="connsiteX0" fmla="*/ 0 w 1702230"/>
              <a:gd name="connsiteY0" fmla="*/ 747885 h 747885"/>
              <a:gd name="connsiteX1" fmla="*/ 1701913 w 1702230"/>
              <a:gd name="connsiteY1" fmla="*/ 0 h 747885"/>
              <a:gd name="connsiteX2" fmla="*/ 1702230 w 1702230"/>
              <a:gd name="connsiteY2" fmla="*/ 156429 h 747885"/>
              <a:gd name="connsiteX3" fmla="*/ 114754 w 1702230"/>
              <a:gd name="connsiteY3" fmla="*/ 747345 h 747885"/>
              <a:gd name="connsiteX4" fmla="*/ 0 w 1702230"/>
              <a:gd name="connsiteY4" fmla="*/ 747885 h 747885"/>
              <a:gd name="connsiteX0" fmla="*/ 0 w 1776049"/>
              <a:gd name="connsiteY0" fmla="*/ 747885 h 747885"/>
              <a:gd name="connsiteX1" fmla="*/ 1775732 w 1776049"/>
              <a:gd name="connsiteY1" fmla="*/ 0 h 747885"/>
              <a:gd name="connsiteX2" fmla="*/ 1776049 w 1776049"/>
              <a:gd name="connsiteY2" fmla="*/ 156429 h 747885"/>
              <a:gd name="connsiteX3" fmla="*/ 188573 w 1776049"/>
              <a:gd name="connsiteY3" fmla="*/ 747345 h 747885"/>
              <a:gd name="connsiteX4" fmla="*/ 0 w 1776049"/>
              <a:gd name="connsiteY4" fmla="*/ 747885 h 747885"/>
              <a:gd name="connsiteX0" fmla="*/ 0 w 1776049"/>
              <a:gd name="connsiteY0" fmla="*/ 747885 h 747885"/>
              <a:gd name="connsiteX1" fmla="*/ 1775732 w 1776049"/>
              <a:gd name="connsiteY1" fmla="*/ 0 h 747885"/>
              <a:gd name="connsiteX2" fmla="*/ 1776049 w 1776049"/>
              <a:gd name="connsiteY2" fmla="*/ 156429 h 747885"/>
              <a:gd name="connsiteX3" fmla="*/ 136186 w 1776049"/>
              <a:gd name="connsiteY3" fmla="*/ 747345 h 747885"/>
              <a:gd name="connsiteX4" fmla="*/ 0 w 1776049"/>
              <a:gd name="connsiteY4" fmla="*/ 747885 h 747885"/>
              <a:gd name="connsiteX0" fmla="*/ 0 w 1782876"/>
              <a:gd name="connsiteY0" fmla="*/ 757452 h 757452"/>
              <a:gd name="connsiteX1" fmla="*/ 1782875 w 1782876"/>
              <a:gd name="connsiteY1" fmla="*/ 0 h 757452"/>
              <a:gd name="connsiteX2" fmla="*/ 1776049 w 1782876"/>
              <a:gd name="connsiteY2" fmla="*/ 165996 h 757452"/>
              <a:gd name="connsiteX3" fmla="*/ 136186 w 1782876"/>
              <a:gd name="connsiteY3" fmla="*/ 756912 h 757452"/>
              <a:gd name="connsiteX4" fmla="*/ 0 w 1782876"/>
              <a:gd name="connsiteY4" fmla="*/ 757452 h 757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876" h="757452">
                <a:moveTo>
                  <a:pt x="0" y="757452"/>
                </a:moveTo>
                <a:lnTo>
                  <a:pt x="1782875" y="0"/>
                </a:lnTo>
                <a:cubicBezTo>
                  <a:pt x="1782981" y="52143"/>
                  <a:pt x="1775943" y="113853"/>
                  <a:pt x="1776049" y="165996"/>
                </a:cubicBezTo>
                <a:lnTo>
                  <a:pt x="136186" y="756912"/>
                </a:lnTo>
                <a:lnTo>
                  <a:pt x="0" y="757452"/>
                </a:lnTo>
                <a:close/>
              </a:path>
            </a:pathLst>
          </a:custGeom>
          <a:solidFill>
            <a:srgbClr val="56A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 </a:t>
            </a:r>
          </a:p>
        </p:txBody>
      </p:sp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B9167A88-8400-0AC4-235B-27514F4975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" t="13279" r="21550" b="72062"/>
          <a:stretch/>
        </p:blipFill>
        <p:spPr>
          <a:xfrm>
            <a:off x="-8587" y="-10636"/>
            <a:ext cx="12200588" cy="1281598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  <a:gd name="connsiteX0" fmla="*/ 925771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  <a:gd name="connsiteX4" fmla="*/ 925771 w 2737986"/>
              <a:gd name="connsiteY4" fmla="*/ 0 h 1875494"/>
              <a:gd name="connsiteX0" fmla="*/ 925771 w 2737986"/>
              <a:gd name="connsiteY0" fmla="*/ 4 h 1875498"/>
              <a:gd name="connsiteX1" fmla="*/ 2737986 w 2737986"/>
              <a:gd name="connsiteY1" fmla="*/ 4 h 1875498"/>
              <a:gd name="connsiteX2" fmla="*/ 2737986 w 2737986"/>
              <a:gd name="connsiteY2" fmla="*/ 1875498 h 1875498"/>
              <a:gd name="connsiteX3" fmla="*/ 0 w 2737986"/>
              <a:gd name="connsiteY3" fmla="*/ 1875498 h 1875498"/>
              <a:gd name="connsiteX4" fmla="*/ 925771 w 2737986"/>
              <a:gd name="connsiteY4" fmla="*/ 4 h 1875498"/>
              <a:gd name="connsiteX0" fmla="*/ 925774 w 2737989"/>
              <a:gd name="connsiteY0" fmla="*/ 4 h 1875506"/>
              <a:gd name="connsiteX1" fmla="*/ 2737989 w 2737989"/>
              <a:gd name="connsiteY1" fmla="*/ 4 h 1875506"/>
              <a:gd name="connsiteX2" fmla="*/ 2737989 w 2737989"/>
              <a:gd name="connsiteY2" fmla="*/ 1875498 h 1875506"/>
              <a:gd name="connsiteX3" fmla="*/ 3 w 2737989"/>
              <a:gd name="connsiteY3" fmla="*/ 1875498 h 1875506"/>
              <a:gd name="connsiteX4" fmla="*/ 925774 w 2737989"/>
              <a:gd name="connsiteY4" fmla="*/ 4 h 1875506"/>
              <a:gd name="connsiteX0" fmla="*/ 820724 w 2632939"/>
              <a:gd name="connsiteY0" fmla="*/ 4 h 1875498"/>
              <a:gd name="connsiteX1" fmla="*/ 2632939 w 2632939"/>
              <a:gd name="connsiteY1" fmla="*/ 4 h 1875498"/>
              <a:gd name="connsiteX2" fmla="*/ 2632939 w 2632939"/>
              <a:gd name="connsiteY2" fmla="*/ 1875498 h 1875498"/>
              <a:gd name="connsiteX3" fmla="*/ 5 w 2632939"/>
              <a:gd name="connsiteY3" fmla="*/ 1873618 h 1875498"/>
              <a:gd name="connsiteX4" fmla="*/ 820724 w 2632939"/>
              <a:gd name="connsiteY4" fmla="*/ 4 h 1875498"/>
              <a:gd name="connsiteX0" fmla="*/ 822239 w 2634454"/>
              <a:gd name="connsiteY0" fmla="*/ 4 h 1876231"/>
              <a:gd name="connsiteX1" fmla="*/ 2634454 w 2634454"/>
              <a:gd name="connsiteY1" fmla="*/ 4 h 1876231"/>
              <a:gd name="connsiteX2" fmla="*/ 2634454 w 2634454"/>
              <a:gd name="connsiteY2" fmla="*/ 1875498 h 1876231"/>
              <a:gd name="connsiteX3" fmla="*/ 4 w 2634454"/>
              <a:gd name="connsiteY3" fmla="*/ 1876223 h 1876231"/>
              <a:gd name="connsiteX4" fmla="*/ 822239 w 2634454"/>
              <a:gd name="connsiteY4" fmla="*/ 4 h 1876231"/>
              <a:gd name="connsiteX0" fmla="*/ 0 w 3901332"/>
              <a:gd name="connsiteY0" fmla="*/ 4 h 1876231"/>
              <a:gd name="connsiteX1" fmla="*/ 3901332 w 3901332"/>
              <a:gd name="connsiteY1" fmla="*/ 4 h 1876231"/>
              <a:gd name="connsiteX2" fmla="*/ 3901332 w 3901332"/>
              <a:gd name="connsiteY2" fmla="*/ 1875498 h 1876231"/>
              <a:gd name="connsiteX3" fmla="*/ 1266882 w 3901332"/>
              <a:gd name="connsiteY3" fmla="*/ 1876223 h 1876231"/>
              <a:gd name="connsiteX4" fmla="*/ 0 w 3901332"/>
              <a:gd name="connsiteY4" fmla="*/ 4 h 1876231"/>
              <a:gd name="connsiteX0" fmla="*/ 0 w 3901332"/>
              <a:gd name="connsiteY0" fmla="*/ 13 h 1875507"/>
              <a:gd name="connsiteX1" fmla="*/ 3901332 w 3901332"/>
              <a:gd name="connsiteY1" fmla="*/ 13 h 1875507"/>
              <a:gd name="connsiteX2" fmla="*/ 3901332 w 3901332"/>
              <a:gd name="connsiteY2" fmla="*/ 1875507 h 1875507"/>
              <a:gd name="connsiteX3" fmla="*/ 5528 w 3901332"/>
              <a:gd name="connsiteY3" fmla="*/ 427934 h 1875507"/>
              <a:gd name="connsiteX4" fmla="*/ 0 w 3901332"/>
              <a:gd name="connsiteY4" fmla="*/ 13 h 1875507"/>
              <a:gd name="connsiteX0" fmla="*/ 43064 w 3895882"/>
              <a:gd name="connsiteY0" fmla="*/ 39073 h 1875494"/>
              <a:gd name="connsiteX1" fmla="*/ 3895882 w 3895882"/>
              <a:gd name="connsiteY1" fmla="*/ 0 h 1875494"/>
              <a:gd name="connsiteX2" fmla="*/ 3895882 w 3895882"/>
              <a:gd name="connsiteY2" fmla="*/ 1875494 h 1875494"/>
              <a:gd name="connsiteX3" fmla="*/ 78 w 3895882"/>
              <a:gd name="connsiteY3" fmla="*/ 427921 h 1875494"/>
              <a:gd name="connsiteX4" fmla="*/ 43064 w 3895882"/>
              <a:gd name="connsiteY4" fmla="*/ 39073 h 1875494"/>
              <a:gd name="connsiteX0" fmla="*/ 0 w 3898299"/>
              <a:gd name="connsiteY0" fmla="*/ 2605 h 1875494"/>
              <a:gd name="connsiteX1" fmla="*/ 3898299 w 3898299"/>
              <a:gd name="connsiteY1" fmla="*/ 0 h 1875494"/>
              <a:gd name="connsiteX2" fmla="*/ 3898299 w 3898299"/>
              <a:gd name="connsiteY2" fmla="*/ 1875494 h 1875494"/>
              <a:gd name="connsiteX3" fmla="*/ 2495 w 3898299"/>
              <a:gd name="connsiteY3" fmla="*/ 427921 h 1875494"/>
              <a:gd name="connsiteX4" fmla="*/ 0 w 3898299"/>
              <a:gd name="connsiteY4" fmla="*/ 2605 h 1875494"/>
              <a:gd name="connsiteX0" fmla="*/ 0 w 3898299"/>
              <a:gd name="connsiteY0" fmla="*/ 2605 h 427959"/>
              <a:gd name="connsiteX1" fmla="*/ 3898299 w 3898299"/>
              <a:gd name="connsiteY1" fmla="*/ 0 h 427959"/>
              <a:gd name="connsiteX2" fmla="*/ 3898299 w 3898299"/>
              <a:gd name="connsiteY2" fmla="*/ 377704 h 427959"/>
              <a:gd name="connsiteX3" fmla="*/ 2495 w 3898299"/>
              <a:gd name="connsiteY3" fmla="*/ 427921 h 427959"/>
              <a:gd name="connsiteX4" fmla="*/ 0 w 3898299"/>
              <a:gd name="connsiteY4" fmla="*/ 2605 h 427959"/>
              <a:gd name="connsiteX0" fmla="*/ 0 w 3898299"/>
              <a:gd name="connsiteY0" fmla="*/ 2605 h 427959"/>
              <a:gd name="connsiteX1" fmla="*/ 3898299 w 3898299"/>
              <a:gd name="connsiteY1" fmla="*/ 0 h 427959"/>
              <a:gd name="connsiteX2" fmla="*/ 3898299 w 3898299"/>
              <a:gd name="connsiteY2" fmla="*/ 377704 h 427959"/>
              <a:gd name="connsiteX3" fmla="*/ 1843721 w 3898299"/>
              <a:gd name="connsiteY3" fmla="*/ 398543 h 427959"/>
              <a:gd name="connsiteX4" fmla="*/ 2495 w 3898299"/>
              <a:gd name="connsiteY4" fmla="*/ 427921 h 427959"/>
              <a:gd name="connsiteX5" fmla="*/ 0 w 3898299"/>
              <a:gd name="connsiteY5" fmla="*/ 2605 h 427959"/>
              <a:gd name="connsiteX0" fmla="*/ 0 w 3898299"/>
              <a:gd name="connsiteY0" fmla="*/ 2605 h 481898"/>
              <a:gd name="connsiteX1" fmla="*/ 3898299 w 3898299"/>
              <a:gd name="connsiteY1" fmla="*/ 0 h 481898"/>
              <a:gd name="connsiteX2" fmla="*/ 3898299 w 3898299"/>
              <a:gd name="connsiteY2" fmla="*/ 377704 h 481898"/>
              <a:gd name="connsiteX3" fmla="*/ 1871010 w 3898299"/>
              <a:gd name="connsiteY3" fmla="*/ 481898 h 481898"/>
              <a:gd name="connsiteX4" fmla="*/ 2495 w 3898299"/>
              <a:gd name="connsiteY4" fmla="*/ 427921 h 481898"/>
              <a:gd name="connsiteX5" fmla="*/ 0 w 3898299"/>
              <a:gd name="connsiteY5" fmla="*/ 2605 h 481898"/>
              <a:gd name="connsiteX0" fmla="*/ 0 w 3898299"/>
              <a:gd name="connsiteY0" fmla="*/ 2605 h 432406"/>
              <a:gd name="connsiteX1" fmla="*/ 3898299 w 3898299"/>
              <a:gd name="connsiteY1" fmla="*/ 0 h 432406"/>
              <a:gd name="connsiteX2" fmla="*/ 3898299 w 3898299"/>
              <a:gd name="connsiteY2" fmla="*/ 377704 h 432406"/>
              <a:gd name="connsiteX3" fmla="*/ 2662388 w 3898299"/>
              <a:gd name="connsiteY3" fmla="*/ 432406 h 432406"/>
              <a:gd name="connsiteX4" fmla="*/ 2495 w 3898299"/>
              <a:gd name="connsiteY4" fmla="*/ 427921 h 432406"/>
              <a:gd name="connsiteX5" fmla="*/ 0 w 3898299"/>
              <a:gd name="connsiteY5" fmla="*/ 2605 h 432406"/>
              <a:gd name="connsiteX0" fmla="*/ 0 w 3898299"/>
              <a:gd name="connsiteY0" fmla="*/ 2605 h 432406"/>
              <a:gd name="connsiteX1" fmla="*/ 3898299 w 3898299"/>
              <a:gd name="connsiteY1" fmla="*/ 0 h 432406"/>
              <a:gd name="connsiteX2" fmla="*/ 3898299 w 3898299"/>
              <a:gd name="connsiteY2" fmla="*/ 143267 h 432406"/>
              <a:gd name="connsiteX3" fmla="*/ 2662388 w 3898299"/>
              <a:gd name="connsiteY3" fmla="*/ 432406 h 432406"/>
              <a:gd name="connsiteX4" fmla="*/ 2495 w 3898299"/>
              <a:gd name="connsiteY4" fmla="*/ 427921 h 432406"/>
              <a:gd name="connsiteX5" fmla="*/ 0 w 3898299"/>
              <a:gd name="connsiteY5" fmla="*/ 2605 h 432406"/>
              <a:gd name="connsiteX0" fmla="*/ 0 w 3898299"/>
              <a:gd name="connsiteY0" fmla="*/ 2605 h 432406"/>
              <a:gd name="connsiteX1" fmla="*/ 3898299 w 3898299"/>
              <a:gd name="connsiteY1" fmla="*/ 0 h 432406"/>
              <a:gd name="connsiteX2" fmla="*/ 3898299 w 3898299"/>
              <a:gd name="connsiteY2" fmla="*/ 143267 h 432406"/>
              <a:gd name="connsiteX3" fmla="*/ 3380996 w 3898299"/>
              <a:gd name="connsiteY3" fmla="*/ 432406 h 432406"/>
              <a:gd name="connsiteX4" fmla="*/ 2495 w 3898299"/>
              <a:gd name="connsiteY4" fmla="*/ 427921 h 432406"/>
              <a:gd name="connsiteX5" fmla="*/ 0 w 3898299"/>
              <a:gd name="connsiteY5" fmla="*/ 2605 h 432406"/>
              <a:gd name="connsiteX0" fmla="*/ 168236 w 3895825"/>
              <a:gd name="connsiteY0" fmla="*/ 60891 h 432406"/>
              <a:gd name="connsiteX1" fmla="*/ 3895825 w 3895825"/>
              <a:gd name="connsiteY1" fmla="*/ 0 h 432406"/>
              <a:gd name="connsiteX2" fmla="*/ 3895825 w 3895825"/>
              <a:gd name="connsiteY2" fmla="*/ 143267 h 432406"/>
              <a:gd name="connsiteX3" fmla="*/ 3378522 w 3895825"/>
              <a:gd name="connsiteY3" fmla="*/ 432406 h 432406"/>
              <a:gd name="connsiteX4" fmla="*/ 21 w 3895825"/>
              <a:gd name="connsiteY4" fmla="*/ 427921 h 432406"/>
              <a:gd name="connsiteX5" fmla="*/ 168236 w 3895825"/>
              <a:gd name="connsiteY5" fmla="*/ 60891 h 432406"/>
              <a:gd name="connsiteX0" fmla="*/ 373952 w 3895814"/>
              <a:gd name="connsiteY0" fmla="*/ 203786 h 432406"/>
              <a:gd name="connsiteX1" fmla="*/ 3895814 w 3895814"/>
              <a:gd name="connsiteY1" fmla="*/ 0 h 432406"/>
              <a:gd name="connsiteX2" fmla="*/ 3895814 w 3895814"/>
              <a:gd name="connsiteY2" fmla="*/ 143267 h 432406"/>
              <a:gd name="connsiteX3" fmla="*/ 3378511 w 3895814"/>
              <a:gd name="connsiteY3" fmla="*/ 432406 h 432406"/>
              <a:gd name="connsiteX4" fmla="*/ 10 w 3895814"/>
              <a:gd name="connsiteY4" fmla="*/ 427921 h 432406"/>
              <a:gd name="connsiteX5" fmla="*/ 373952 w 3895814"/>
              <a:gd name="connsiteY5" fmla="*/ 203786 h 432406"/>
              <a:gd name="connsiteX0" fmla="*/ 4535 w 3896268"/>
              <a:gd name="connsiteY0" fmla="*/ 13 h 433574"/>
              <a:gd name="connsiteX1" fmla="*/ 3896268 w 3896268"/>
              <a:gd name="connsiteY1" fmla="*/ 1168 h 433574"/>
              <a:gd name="connsiteX2" fmla="*/ 3896268 w 3896268"/>
              <a:gd name="connsiteY2" fmla="*/ 144435 h 433574"/>
              <a:gd name="connsiteX3" fmla="*/ 3378965 w 3896268"/>
              <a:gd name="connsiteY3" fmla="*/ 433574 h 433574"/>
              <a:gd name="connsiteX4" fmla="*/ 464 w 3896268"/>
              <a:gd name="connsiteY4" fmla="*/ 429089 h 433574"/>
              <a:gd name="connsiteX5" fmla="*/ 4535 w 3896268"/>
              <a:gd name="connsiteY5" fmla="*/ 13 h 433574"/>
              <a:gd name="connsiteX0" fmla="*/ 0 w 3891733"/>
              <a:gd name="connsiteY0" fmla="*/ 14 h 433575"/>
              <a:gd name="connsiteX1" fmla="*/ 3891733 w 3891733"/>
              <a:gd name="connsiteY1" fmla="*/ 1169 h 433575"/>
              <a:gd name="connsiteX2" fmla="*/ 3891733 w 3891733"/>
              <a:gd name="connsiteY2" fmla="*/ 144436 h 433575"/>
              <a:gd name="connsiteX3" fmla="*/ 3374430 w 3891733"/>
              <a:gd name="connsiteY3" fmla="*/ 433575 h 433575"/>
              <a:gd name="connsiteX4" fmla="*/ 87850 w 3891733"/>
              <a:gd name="connsiteY4" fmla="*/ 412168 h 433575"/>
              <a:gd name="connsiteX5" fmla="*/ 0 w 3891733"/>
              <a:gd name="connsiteY5" fmla="*/ 14 h 433575"/>
              <a:gd name="connsiteX0" fmla="*/ 0 w 3891733"/>
              <a:gd name="connsiteY0" fmla="*/ 14 h 433575"/>
              <a:gd name="connsiteX1" fmla="*/ 3891733 w 3891733"/>
              <a:gd name="connsiteY1" fmla="*/ 1169 h 433575"/>
              <a:gd name="connsiteX2" fmla="*/ 3891733 w 3891733"/>
              <a:gd name="connsiteY2" fmla="*/ 144436 h 433575"/>
              <a:gd name="connsiteX3" fmla="*/ 3374430 w 3891733"/>
              <a:gd name="connsiteY3" fmla="*/ 433575 h 433575"/>
              <a:gd name="connsiteX4" fmla="*/ 2495 w 3891733"/>
              <a:gd name="connsiteY4" fmla="*/ 402767 h 433575"/>
              <a:gd name="connsiteX5" fmla="*/ 0 w 3891733"/>
              <a:gd name="connsiteY5" fmla="*/ 14 h 433575"/>
              <a:gd name="connsiteX0" fmla="*/ 0 w 3891733"/>
              <a:gd name="connsiteY0" fmla="*/ 15 h 433576"/>
              <a:gd name="connsiteX1" fmla="*/ 3891733 w 3891733"/>
              <a:gd name="connsiteY1" fmla="*/ 1170 h 433576"/>
              <a:gd name="connsiteX2" fmla="*/ 3891733 w 3891733"/>
              <a:gd name="connsiteY2" fmla="*/ 144437 h 433576"/>
              <a:gd name="connsiteX3" fmla="*/ 3374430 w 3891733"/>
              <a:gd name="connsiteY3" fmla="*/ 433576 h 433576"/>
              <a:gd name="connsiteX4" fmla="*/ 46966 w 3891733"/>
              <a:gd name="connsiteY4" fmla="*/ 379324 h 433576"/>
              <a:gd name="connsiteX5" fmla="*/ 0 w 3891733"/>
              <a:gd name="connsiteY5" fmla="*/ 15 h 433576"/>
              <a:gd name="connsiteX0" fmla="*/ 1387 w 3893120"/>
              <a:gd name="connsiteY0" fmla="*/ 15 h 433576"/>
              <a:gd name="connsiteX1" fmla="*/ 3893120 w 3893120"/>
              <a:gd name="connsiteY1" fmla="*/ 1170 h 433576"/>
              <a:gd name="connsiteX2" fmla="*/ 3893120 w 3893120"/>
              <a:gd name="connsiteY2" fmla="*/ 144437 h 433576"/>
              <a:gd name="connsiteX3" fmla="*/ 3375817 w 3893120"/>
              <a:gd name="connsiteY3" fmla="*/ 433576 h 433576"/>
              <a:gd name="connsiteX4" fmla="*/ 850 w 3893120"/>
              <a:gd name="connsiteY4" fmla="*/ 403636 h 433576"/>
              <a:gd name="connsiteX5" fmla="*/ 1387 w 3893120"/>
              <a:gd name="connsiteY5" fmla="*/ 15 h 433576"/>
              <a:gd name="connsiteX0" fmla="*/ 24921 w 3892397"/>
              <a:gd name="connsiteY0" fmla="*/ 16211 h 432406"/>
              <a:gd name="connsiteX1" fmla="*/ 3892397 w 3892397"/>
              <a:gd name="connsiteY1" fmla="*/ 0 h 432406"/>
              <a:gd name="connsiteX2" fmla="*/ 3892397 w 3892397"/>
              <a:gd name="connsiteY2" fmla="*/ 143267 h 432406"/>
              <a:gd name="connsiteX3" fmla="*/ 3375094 w 3892397"/>
              <a:gd name="connsiteY3" fmla="*/ 432406 h 432406"/>
              <a:gd name="connsiteX4" fmla="*/ 127 w 3892397"/>
              <a:gd name="connsiteY4" fmla="*/ 402466 h 432406"/>
              <a:gd name="connsiteX5" fmla="*/ 24921 w 3892397"/>
              <a:gd name="connsiteY5" fmla="*/ 16211 h 432406"/>
              <a:gd name="connsiteX0" fmla="*/ 0 w 3894765"/>
              <a:gd name="connsiteY0" fmla="*/ 14 h 435311"/>
              <a:gd name="connsiteX1" fmla="*/ 3894765 w 3894765"/>
              <a:gd name="connsiteY1" fmla="*/ 2905 h 435311"/>
              <a:gd name="connsiteX2" fmla="*/ 3894765 w 3894765"/>
              <a:gd name="connsiteY2" fmla="*/ 146172 h 435311"/>
              <a:gd name="connsiteX3" fmla="*/ 3377462 w 3894765"/>
              <a:gd name="connsiteY3" fmla="*/ 435311 h 435311"/>
              <a:gd name="connsiteX4" fmla="*/ 2495 w 3894765"/>
              <a:gd name="connsiteY4" fmla="*/ 405371 h 435311"/>
              <a:gd name="connsiteX5" fmla="*/ 0 w 3894765"/>
              <a:gd name="connsiteY5" fmla="*/ 14 h 435311"/>
              <a:gd name="connsiteX0" fmla="*/ 0 w 3894765"/>
              <a:gd name="connsiteY0" fmla="*/ 14 h 435311"/>
              <a:gd name="connsiteX1" fmla="*/ 3894765 w 3894765"/>
              <a:gd name="connsiteY1" fmla="*/ 2905 h 435311"/>
              <a:gd name="connsiteX2" fmla="*/ 3894765 w 3894765"/>
              <a:gd name="connsiteY2" fmla="*/ 146172 h 435311"/>
              <a:gd name="connsiteX3" fmla="*/ 3377462 w 3894765"/>
              <a:gd name="connsiteY3" fmla="*/ 435311 h 435311"/>
              <a:gd name="connsiteX4" fmla="*/ 21698 w 3894765"/>
              <a:gd name="connsiteY4" fmla="*/ 408844 h 435311"/>
              <a:gd name="connsiteX5" fmla="*/ 0 w 3894765"/>
              <a:gd name="connsiteY5" fmla="*/ 14 h 435311"/>
              <a:gd name="connsiteX0" fmla="*/ 0 w 3894765"/>
              <a:gd name="connsiteY0" fmla="*/ 14 h 435311"/>
              <a:gd name="connsiteX1" fmla="*/ 3894765 w 3894765"/>
              <a:gd name="connsiteY1" fmla="*/ 2905 h 435311"/>
              <a:gd name="connsiteX2" fmla="*/ 3894765 w 3894765"/>
              <a:gd name="connsiteY2" fmla="*/ 146172 h 435311"/>
              <a:gd name="connsiteX3" fmla="*/ 3377462 w 3894765"/>
              <a:gd name="connsiteY3" fmla="*/ 435311 h 435311"/>
              <a:gd name="connsiteX4" fmla="*/ 2495 w 3894765"/>
              <a:gd name="connsiteY4" fmla="*/ 404503 h 435311"/>
              <a:gd name="connsiteX5" fmla="*/ 0 w 3894765"/>
              <a:gd name="connsiteY5" fmla="*/ 14 h 435311"/>
              <a:gd name="connsiteX0" fmla="*/ 639 w 3895404"/>
              <a:gd name="connsiteY0" fmla="*/ 14 h 435311"/>
              <a:gd name="connsiteX1" fmla="*/ 3895404 w 3895404"/>
              <a:gd name="connsiteY1" fmla="*/ 2905 h 435311"/>
              <a:gd name="connsiteX2" fmla="*/ 3895404 w 3895404"/>
              <a:gd name="connsiteY2" fmla="*/ 146172 h 435311"/>
              <a:gd name="connsiteX3" fmla="*/ 3378101 w 3895404"/>
              <a:gd name="connsiteY3" fmla="*/ 435311 h 435311"/>
              <a:gd name="connsiteX4" fmla="*/ 1113 w 3895404"/>
              <a:gd name="connsiteY4" fmla="*/ 405371 h 435311"/>
              <a:gd name="connsiteX5" fmla="*/ 639 w 3895404"/>
              <a:gd name="connsiteY5" fmla="*/ 14 h 435311"/>
              <a:gd name="connsiteX0" fmla="*/ 0 w 3894765"/>
              <a:gd name="connsiteY0" fmla="*/ 14 h 435311"/>
              <a:gd name="connsiteX1" fmla="*/ 3894765 w 3894765"/>
              <a:gd name="connsiteY1" fmla="*/ 2905 h 435311"/>
              <a:gd name="connsiteX2" fmla="*/ 3894765 w 3894765"/>
              <a:gd name="connsiteY2" fmla="*/ 146172 h 435311"/>
              <a:gd name="connsiteX3" fmla="*/ 3377462 w 3894765"/>
              <a:gd name="connsiteY3" fmla="*/ 435311 h 435311"/>
              <a:gd name="connsiteX4" fmla="*/ 46966 w 3894765"/>
              <a:gd name="connsiteY4" fmla="*/ 402766 h 435311"/>
              <a:gd name="connsiteX5" fmla="*/ 0 w 3894765"/>
              <a:gd name="connsiteY5" fmla="*/ 14 h 435311"/>
              <a:gd name="connsiteX0" fmla="*/ 0 w 3894765"/>
              <a:gd name="connsiteY0" fmla="*/ 14 h 435311"/>
              <a:gd name="connsiteX1" fmla="*/ 3894765 w 3894765"/>
              <a:gd name="connsiteY1" fmla="*/ 2905 h 435311"/>
              <a:gd name="connsiteX2" fmla="*/ 3894765 w 3894765"/>
              <a:gd name="connsiteY2" fmla="*/ 146172 h 435311"/>
              <a:gd name="connsiteX3" fmla="*/ 3377462 w 3894765"/>
              <a:gd name="connsiteY3" fmla="*/ 435311 h 435311"/>
              <a:gd name="connsiteX4" fmla="*/ 61116 w 3894765"/>
              <a:gd name="connsiteY4" fmla="*/ 415790 h 435311"/>
              <a:gd name="connsiteX5" fmla="*/ 0 w 3894765"/>
              <a:gd name="connsiteY5" fmla="*/ 14 h 435311"/>
              <a:gd name="connsiteX0" fmla="*/ 0 w 3894765"/>
              <a:gd name="connsiteY0" fmla="*/ 14 h 435311"/>
              <a:gd name="connsiteX1" fmla="*/ 3894765 w 3894765"/>
              <a:gd name="connsiteY1" fmla="*/ 2905 h 435311"/>
              <a:gd name="connsiteX2" fmla="*/ 3894765 w 3894765"/>
              <a:gd name="connsiteY2" fmla="*/ 146172 h 435311"/>
              <a:gd name="connsiteX3" fmla="*/ 3377462 w 3894765"/>
              <a:gd name="connsiteY3" fmla="*/ 435311 h 435311"/>
              <a:gd name="connsiteX4" fmla="*/ 61116 w 3894765"/>
              <a:gd name="connsiteY4" fmla="*/ 415790 h 435311"/>
              <a:gd name="connsiteX5" fmla="*/ 0 w 3894765"/>
              <a:gd name="connsiteY5" fmla="*/ 14 h 435311"/>
              <a:gd name="connsiteX0" fmla="*/ 639 w 3895404"/>
              <a:gd name="connsiteY0" fmla="*/ 26 h 435323"/>
              <a:gd name="connsiteX1" fmla="*/ 3895404 w 3895404"/>
              <a:gd name="connsiteY1" fmla="*/ 2917 h 435323"/>
              <a:gd name="connsiteX2" fmla="*/ 3895404 w 3895404"/>
              <a:gd name="connsiteY2" fmla="*/ 146184 h 435323"/>
              <a:gd name="connsiteX3" fmla="*/ 3378101 w 3895404"/>
              <a:gd name="connsiteY3" fmla="*/ 435323 h 435323"/>
              <a:gd name="connsiteX4" fmla="*/ 1113 w 3895404"/>
              <a:gd name="connsiteY4" fmla="*/ 216965 h 435323"/>
              <a:gd name="connsiteX5" fmla="*/ 639 w 3895404"/>
              <a:gd name="connsiteY5" fmla="*/ 26 h 435323"/>
              <a:gd name="connsiteX0" fmla="*/ 639 w 3895404"/>
              <a:gd name="connsiteY0" fmla="*/ 26 h 251064"/>
              <a:gd name="connsiteX1" fmla="*/ 3895404 w 3895404"/>
              <a:gd name="connsiteY1" fmla="*/ 2917 h 251064"/>
              <a:gd name="connsiteX2" fmla="*/ 3895404 w 3895404"/>
              <a:gd name="connsiteY2" fmla="*/ 146184 h 251064"/>
              <a:gd name="connsiteX3" fmla="*/ 3334329 w 3895404"/>
              <a:gd name="connsiteY3" fmla="*/ 251064 h 251064"/>
              <a:gd name="connsiteX4" fmla="*/ 1113 w 3895404"/>
              <a:gd name="connsiteY4" fmla="*/ 216965 h 251064"/>
              <a:gd name="connsiteX5" fmla="*/ 639 w 3895404"/>
              <a:gd name="connsiteY5" fmla="*/ 26 h 251064"/>
              <a:gd name="connsiteX0" fmla="*/ 639 w 3895404"/>
              <a:gd name="connsiteY0" fmla="*/ 26 h 232262"/>
              <a:gd name="connsiteX1" fmla="*/ 3895404 w 3895404"/>
              <a:gd name="connsiteY1" fmla="*/ 2917 h 232262"/>
              <a:gd name="connsiteX2" fmla="*/ 3895404 w 3895404"/>
              <a:gd name="connsiteY2" fmla="*/ 146184 h 232262"/>
              <a:gd name="connsiteX3" fmla="*/ 3299312 w 3895404"/>
              <a:gd name="connsiteY3" fmla="*/ 232262 h 232262"/>
              <a:gd name="connsiteX4" fmla="*/ 1113 w 3895404"/>
              <a:gd name="connsiteY4" fmla="*/ 216965 h 232262"/>
              <a:gd name="connsiteX5" fmla="*/ 639 w 3895404"/>
              <a:gd name="connsiteY5" fmla="*/ 26 h 232262"/>
              <a:gd name="connsiteX0" fmla="*/ 639 w 3895404"/>
              <a:gd name="connsiteY0" fmla="*/ 26 h 224741"/>
              <a:gd name="connsiteX1" fmla="*/ 3895404 w 3895404"/>
              <a:gd name="connsiteY1" fmla="*/ 2917 h 224741"/>
              <a:gd name="connsiteX2" fmla="*/ 3895404 w 3895404"/>
              <a:gd name="connsiteY2" fmla="*/ 146184 h 224741"/>
              <a:gd name="connsiteX3" fmla="*/ 3292746 w 3895404"/>
              <a:gd name="connsiteY3" fmla="*/ 224741 h 224741"/>
              <a:gd name="connsiteX4" fmla="*/ 1113 w 3895404"/>
              <a:gd name="connsiteY4" fmla="*/ 216965 h 224741"/>
              <a:gd name="connsiteX5" fmla="*/ 639 w 3895404"/>
              <a:gd name="connsiteY5" fmla="*/ 26 h 224741"/>
              <a:gd name="connsiteX0" fmla="*/ 0 w 3894765"/>
              <a:gd name="connsiteY0" fmla="*/ 17 h 352375"/>
              <a:gd name="connsiteX1" fmla="*/ 3894765 w 3894765"/>
              <a:gd name="connsiteY1" fmla="*/ 2908 h 352375"/>
              <a:gd name="connsiteX2" fmla="*/ 3894765 w 3894765"/>
              <a:gd name="connsiteY2" fmla="*/ 146175 h 352375"/>
              <a:gd name="connsiteX3" fmla="*/ 3292107 w 3894765"/>
              <a:gd name="connsiteY3" fmla="*/ 224732 h 352375"/>
              <a:gd name="connsiteX4" fmla="*/ 4851 w 3894765"/>
              <a:gd name="connsiteY4" fmla="*/ 352330 h 352375"/>
              <a:gd name="connsiteX5" fmla="*/ 0 w 3894765"/>
              <a:gd name="connsiteY5" fmla="*/ 17 h 352375"/>
              <a:gd name="connsiteX0" fmla="*/ 0 w 3894765"/>
              <a:gd name="connsiteY0" fmla="*/ 17 h 356346"/>
              <a:gd name="connsiteX1" fmla="*/ 3894765 w 3894765"/>
              <a:gd name="connsiteY1" fmla="*/ 2908 h 356346"/>
              <a:gd name="connsiteX2" fmla="*/ 3894765 w 3894765"/>
              <a:gd name="connsiteY2" fmla="*/ 146175 h 356346"/>
              <a:gd name="connsiteX3" fmla="*/ 3324936 w 3894765"/>
              <a:gd name="connsiteY3" fmla="*/ 356346 h 356346"/>
              <a:gd name="connsiteX4" fmla="*/ 4851 w 3894765"/>
              <a:gd name="connsiteY4" fmla="*/ 352330 h 356346"/>
              <a:gd name="connsiteX5" fmla="*/ 0 w 3894765"/>
              <a:gd name="connsiteY5" fmla="*/ 17 h 356346"/>
              <a:gd name="connsiteX0" fmla="*/ 0 w 3894765"/>
              <a:gd name="connsiteY0" fmla="*/ 17 h 358014"/>
              <a:gd name="connsiteX1" fmla="*/ 3894765 w 3894765"/>
              <a:gd name="connsiteY1" fmla="*/ 2908 h 358014"/>
              <a:gd name="connsiteX2" fmla="*/ 3894765 w 3894765"/>
              <a:gd name="connsiteY2" fmla="*/ 146175 h 358014"/>
              <a:gd name="connsiteX3" fmla="*/ 3324936 w 3894765"/>
              <a:gd name="connsiteY3" fmla="*/ 356346 h 358014"/>
              <a:gd name="connsiteX4" fmla="*/ 4851 w 3894765"/>
              <a:gd name="connsiteY4" fmla="*/ 357970 h 358014"/>
              <a:gd name="connsiteX5" fmla="*/ 0 w 3894765"/>
              <a:gd name="connsiteY5" fmla="*/ 17 h 358014"/>
              <a:gd name="connsiteX0" fmla="*/ 0 w 3894765"/>
              <a:gd name="connsiteY0" fmla="*/ 17 h 358014"/>
              <a:gd name="connsiteX1" fmla="*/ 3894765 w 3894765"/>
              <a:gd name="connsiteY1" fmla="*/ 2908 h 358014"/>
              <a:gd name="connsiteX2" fmla="*/ 3894765 w 3894765"/>
              <a:gd name="connsiteY2" fmla="*/ 146175 h 358014"/>
              <a:gd name="connsiteX3" fmla="*/ 3325696 w 3894765"/>
              <a:gd name="connsiteY3" fmla="*/ 354392 h 358014"/>
              <a:gd name="connsiteX4" fmla="*/ 4851 w 3894765"/>
              <a:gd name="connsiteY4" fmla="*/ 357970 h 358014"/>
              <a:gd name="connsiteX5" fmla="*/ 0 w 3894765"/>
              <a:gd name="connsiteY5" fmla="*/ 17 h 358014"/>
              <a:gd name="connsiteX0" fmla="*/ 0 w 3894765"/>
              <a:gd name="connsiteY0" fmla="*/ 17 h 358014"/>
              <a:gd name="connsiteX1" fmla="*/ 3894765 w 3894765"/>
              <a:gd name="connsiteY1" fmla="*/ 2908 h 358014"/>
              <a:gd name="connsiteX2" fmla="*/ 3894765 w 3894765"/>
              <a:gd name="connsiteY2" fmla="*/ 146175 h 358014"/>
              <a:gd name="connsiteX3" fmla="*/ 3326456 w 3894765"/>
              <a:gd name="connsiteY3" fmla="*/ 318575 h 358014"/>
              <a:gd name="connsiteX4" fmla="*/ 4851 w 3894765"/>
              <a:gd name="connsiteY4" fmla="*/ 357970 h 358014"/>
              <a:gd name="connsiteX5" fmla="*/ 0 w 3894765"/>
              <a:gd name="connsiteY5" fmla="*/ 17 h 358014"/>
              <a:gd name="connsiteX0" fmla="*/ 0 w 3894765"/>
              <a:gd name="connsiteY0" fmla="*/ 17 h 358014"/>
              <a:gd name="connsiteX1" fmla="*/ 3894765 w 3894765"/>
              <a:gd name="connsiteY1" fmla="*/ 2908 h 358014"/>
              <a:gd name="connsiteX2" fmla="*/ 3894765 w 3894765"/>
              <a:gd name="connsiteY2" fmla="*/ 146175 h 358014"/>
              <a:gd name="connsiteX3" fmla="*/ 3329497 w 3894765"/>
              <a:gd name="connsiteY3" fmla="*/ 351787 h 358014"/>
              <a:gd name="connsiteX4" fmla="*/ 4851 w 3894765"/>
              <a:gd name="connsiteY4" fmla="*/ 357970 h 358014"/>
              <a:gd name="connsiteX5" fmla="*/ 0 w 3894765"/>
              <a:gd name="connsiteY5" fmla="*/ 17 h 358014"/>
              <a:gd name="connsiteX0" fmla="*/ 0 w 3894765"/>
              <a:gd name="connsiteY0" fmla="*/ 17 h 351787"/>
              <a:gd name="connsiteX1" fmla="*/ 3894765 w 3894765"/>
              <a:gd name="connsiteY1" fmla="*/ 2908 h 351787"/>
              <a:gd name="connsiteX2" fmla="*/ 3894765 w 3894765"/>
              <a:gd name="connsiteY2" fmla="*/ 146175 h 351787"/>
              <a:gd name="connsiteX3" fmla="*/ 3329497 w 3894765"/>
              <a:gd name="connsiteY3" fmla="*/ 351787 h 351787"/>
              <a:gd name="connsiteX4" fmla="*/ 4851 w 3894765"/>
              <a:gd name="connsiteY4" fmla="*/ 350155 h 351787"/>
              <a:gd name="connsiteX5" fmla="*/ 0 w 3894765"/>
              <a:gd name="connsiteY5" fmla="*/ 17 h 351787"/>
              <a:gd name="connsiteX0" fmla="*/ 0 w 3894765"/>
              <a:gd name="connsiteY0" fmla="*/ 17 h 351787"/>
              <a:gd name="connsiteX1" fmla="*/ 3894765 w 3894765"/>
              <a:gd name="connsiteY1" fmla="*/ 2908 h 351787"/>
              <a:gd name="connsiteX2" fmla="*/ 3894765 w 3894765"/>
              <a:gd name="connsiteY2" fmla="*/ 146175 h 351787"/>
              <a:gd name="connsiteX3" fmla="*/ 3329497 w 3894765"/>
              <a:gd name="connsiteY3" fmla="*/ 351787 h 351787"/>
              <a:gd name="connsiteX4" fmla="*/ 2570 w 3894765"/>
              <a:gd name="connsiteY4" fmla="*/ 350155 h 351787"/>
              <a:gd name="connsiteX5" fmla="*/ 0 w 3894765"/>
              <a:gd name="connsiteY5" fmla="*/ 17 h 351787"/>
              <a:gd name="connsiteX0" fmla="*/ 0 w 3894765"/>
              <a:gd name="connsiteY0" fmla="*/ 17 h 350200"/>
              <a:gd name="connsiteX1" fmla="*/ 3894765 w 3894765"/>
              <a:gd name="connsiteY1" fmla="*/ 2908 h 350200"/>
              <a:gd name="connsiteX2" fmla="*/ 3894765 w 3894765"/>
              <a:gd name="connsiteY2" fmla="*/ 146175 h 350200"/>
              <a:gd name="connsiteX3" fmla="*/ 3296050 w 3894765"/>
              <a:gd name="connsiteY3" fmla="*/ 283410 h 350200"/>
              <a:gd name="connsiteX4" fmla="*/ 2570 w 3894765"/>
              <a:gd name="connsiteY4" fmla="*/ 350155 h 350200"/>
              <a:gd name="connsiteX5" fmla="*/ 0 w 3894765"/>
              <a:gd name="connsiteY5" fmla="*/ 17 h 350200"/>
              <a:gd name="connsiteX0" fmla="*/ 0 w 3894765"/>
              <a:gd name="connsiteY0" fmla="*/ 17 h 350485"/>
              <a:gd name="connsiteX1" fmla="*/ 3894765 w 3894765"/>
              <a:gd name="connsiteY1" fmla="*/ 2908 h 350485"/>
              <a:gd name="connsiteX2" fmla="*/ 3894765 w 3894765"/>
              <a:gd name="connsiteY2" fmla="*/ 146175 h 350485"/>
              <a:gd name="connsiteX3" fmla="*/ 3331018 w 3894765"/>
              <a:gd name="connsiteY3" fmla="*/ 350485 h 350485"/>
              <a:gd name="connsiteX4" fmla="*/ 2570 w 3894765"/>
              <a:gd name="connsiteY4" fmla="*/ 350155 h 350485"/>
              <a:gd name="connsiteX5" fmla="*/ 0 w 3894765"/>
              <a:gd name="connsiteY5" fmla="*/ 17 h 350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4765" h="350485">
                <a:moveTo>
                  <a:pt x="0" y="17"/>
                </a:moveTo>
                <a:lnTo>
                  <a:pt x="3894765" y="2908"/>
                </a:lnTo>
                <a:lnTo>
                  <a:pt x="3894765" y="146175"/>
                </a:lnTo>
                <a:lnTo>
                  <a:pt x="3331018" y="350485"/>
                </a:lnTo>
                <a:lnTo>
                  <a:pt x="2570" y="350155"/>
                </a:lnTo>
                <a:cubicBezTo>
                  <a:pt x="381" y="354855"/>
                  <a:pt x="0" y="-2803"/>
                  <a:pt x="0" y="17"/>
                </a:cubicBez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97C7E26-4730-4D63-63CD-9F6FD28D9D02}"/>
              </a:ext>
            </a:extLst>
          </p:cNvPr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1F3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PT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4347DC-9843-5E86-23C2-A43E9E21EF07}"/>
              </a:ext>
            </a:extLst>
          </p:cNvPr>
          <p:cNvSpPr txBox="1"/>
          <p:nvPr userDrawn="1"/>
        </p:nvSpPr>
        <p:spPr>
          <a:xfrm>
            <a:off x="11563350" y="6420939"/>
            <a:ext cx="6286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149EAAE5-DBC0-48F2-97A1-CBA41B640BD9}" type="slidenum">
              <a:rPr lang="pt-PT" smtClean="0">
                <a:solidFill>
                  <a:schemeClr val="bg1"/>
                </a:solidFill>
              </a:rPr>
              <a:pPr algn="ctr"/>
              <a:t>‹nº›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662BDC8-1A98-0F6F-1681-12062DF0B2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999" y="2339999"/>
            <a:ext cx="9720000" cy="360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2000"/>
              </a:spcBef>
              <a:buNone/>
              <a:defRPr sz="16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9A37CC16-A9A4-905E-C6AF-B5D0E68D4B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1620000"/>
            <a:ext cx="9720000" cy="5395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rgbClr val="56ACE4"/>
                </a:solidFill>
                <a:latin typeface="+mj-l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Sub Title</a:t>
            </a:r>
            <a:endParaRPr lang="pt-PT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6A40F2F8-CB76-5F7D-ADD1-80E3C49DD9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6120000"/>
            <a:ext cx="1873009" cy="422937"/>
          </a:xfrm>
          <a:prstGeom prst="rect">
            <a:avLst/>
          </a:prstGeo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CE2F8C1-5E43-DB52-169F-D431A8B74A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779049"/>
            <a:ext cx="8288700" cy="59372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32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  <a:endParaRPr lang="pt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698E5-2F93-5669-1AFC-194FEADD08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9335054" y="3512552"/>
            <a:ext cx="4380389" cy="91177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rgbClr val="EBF5FC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 err="1"/>
              <a:t>Titulo</a:t>
            </a:r>
            <a:r>
              <a:rPr lang="en-US" dirty="0"/>
              <a:t> da apresentação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0291747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54D73D0-FC67-894C-97C0-0AAC609541D0}"/>
              </a:ext>
            </a:extLst>
          </p:cNvPr>
          <p:cNvSpPr/>
          <p:nvPr userDrawn="1"/>
        </p:nvSpPr>
        <p:spPr>
          <a:xfrm rot="19485655">
            <a:off x="11061488" y="6188443"/>
            <a:ext cx="1885217" cy="928087"/>
          </a:xfrm>
          <a:prstGeom prst="rect">
            <a:avLst/>
          </a:prstGeom>
          <a:solidFill>
            <a:srgbClr val="1F3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PT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3AB32A-3066-488C-B1AF-AD573466AED5}"/>
              </a:ext>
            </a:extLst>
          </p:cNvPr>
          <p:cNvSpPr/>
          <p:nvPr userDrawn="1"/>
        </p:nvSpPr>
        <p:spPr>
          <a:xfrm>
            <a:off x="0" y="1270962"/>
            <a:ext cx="72000" cy="5587038"/>
          </a:xfrm>
          <a:prstGeom prst="rect">
            <a:avLst/>
          </a:prstGeom>
          <a:solidFill>
            <a:srgbClr val="1F3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51CD5708-CA6A-4508-099D-7B037DE6E071}"/>
              </a:ext>
            </a:extLst>
          </p:cNvPr>
          <p:cNvSpPr/>
          <p:nvPr userDrawn="1"/>
        </p:nvSpPr>
        <p:spPr>
          <a:xfrm>
            <a:off x="10422809" y="518269"/>
            <a:ext cx="1782876" cy="754106"/>
          </a:xfrm>
          <a:custGeom>
            <a:avLst/>
            <a:gdLst>
              <a:gd name="connsiteX0" fmla="*/ 0 w 3550920"/>
              <a:gd name="connsiteY0" fmla="*/ 0 h 3840480"/>
              <a:gd name="connsiteX1" fmla="*/ 3550920 w 3550920"/>
              <a:gd name="connsiteY1" fmla="*/ 0 h 3840480"/>
              <a:gd name="connsiteX2" fmla="*/ 3550920 w 3550920"/>
              <a:gd name="connsiteY2" fmla="*/ 3840480 h 3840480"/>
              <a:gd name="connsiteX3" fmla="*/ 0 w 3550920"/>
              <a:gd name="connsiteY3" fmla="*/ 3840480 h 3840480"/>
              <a:gd name="connsiteX4" fmla="*/ 0 w 3550920"/>
              <a:gd name="connsiteY4" fmla="*/ 0 h 3840480"/>
              <a:gd name="connsiteX0" fmla="*/ 0 w 4884420"/>
              <a:gd name="connsiteY0" fmla="*/ 0 h 3840480"/>
              <a:gd name="connsiteX1" fmla="*/ 4884420 w 4884420"/>
              <a:gd name="connsiteY1" fmla="*/ 0 h 3840480"/>
              <a:gd name="connsiteX2" fmla="*/ 3550920 w 4884420"/>
              <a:gd name="connsiteY2" fmla="*/ 3840480 h 3840480"/>
              <a:gd name="connsiteX3" fmla="*/ 0 w 4884420"/>
              <a:gd name="connsiteY3" fmla="*/ 3840480 h 3840480"/>
              <a:gd name="connsiteX4" fmla="*/ 0 w 4884420"/>
              <a:gd name="connsiteY4" fmla="*/ 0 h 3840480"/>
              <a:gd name="connsiteX0" fmla="*/ 0 w 4884420"/>
              <a:gd name="connsiteY0" fmla="*/ 0 h 6896100"/>
              <a:gd name="connsiteX1" fmla="*/ 4884420 w 4884420"/>
              <a:gd name="connsiteY1" fmla="*/ 0 h 6896100"/>
              <a:gd name="connsiteX2" fmla="*/ 3550920 w 4884420"/>
              <a:gd name="connsiteY2" fmla="*/ 3840480 h 6896100"/>
              <a:gd name="connsiteX3" fmla="*/ 0 w 4884420"/>
              <a:gd name="connsiteY3" fmla="*/ 6896100 h 6896100"/>
              <a:gd name="connsiteX4" fmla="*/ 0 w 4884420"/>
              <a:gd name="connsiteY4" fmla="*/ 0 h 6896100"/>
              <a:gd name="connsiteX0" fmla="*/ 0 w 4884420"/>
              <a:gd name="connsiteY0" fmla="*/ 0 h 6896100"/>
              <a:gd name="connsiteX1" fmla="*/ 4884420 w 4884420"/>
              <a:gd name="connsiteY1" fmla="*/ 0 h 6896100"/>
              <a:gd name="connsiteX2" fmla="*/ 3665220 w 4884420"/>
              <a:gd name="connsiteY2" fmla="*/ 6896100 h 6896100"/>
              <a:gd name="connsiteX3" fmla="*/ 0 w 4884420"/>
              <a:gd name="connsiteY3" fmla="*/ 6896100 h 6896100"/>
              <a:gd name="connsiteX4" fmla="*/ 0 w 4884420"/>
              <a:gd name="connsiteY4" fmla="*/ 0 h 6896100"/>
              <a:gd name="connsiteX0" fmla="*/ 0 w 5905500"/>
              <a:gd name="connsiteY0" fmla="*/ 7620 h 6903720"/>
              <a:gd name="connsiteX1" fmla="*/ 5905500 w 5905500"/>
              <a:gd name="connsiteY1" fmla="*/ 0 h 6903720"/>
              <a:gd name="connsiteX2" fmla="*/ 3665220 w 5905500"/>
              <a:gd name="connsiteY2" fmla="*/ 6903720 h 6903720"/>
              <a:gd name="connsiteX3" fmla="*/ 0 w 5905500"/>
              <a:gd name="connsiteY3" fmla="*/ 6903720 h 6903720"/>
              <a:gd name="connsiteX4" fmla="*/ 0 w 5905500"/>
              <a:gd name="connsiteY4" fmla="*/ 7620 h 6903720"/>
              <a:gd name="connsiteX0" fmla="*/ 0 w 5905500"/>
              <a:gd name="connsiteY0" fmla="*/ 7620 h 6903720"/>
              <a:gd name="connsiteX1" fmla="*/ 5905500 w 5905500"/>
              <a:gd name="connsiteY1" fmla="*/ 0 h 6903720"/>
              <a:gd name="connsiteX2" fmla="*/ 3503295 w 5905500"/>
              <a:gd name="connsiteY2" fmla="*/ 6894195 h 6903720"/>
              <a:gd name="connsiteX3" fmla="*/ 0 w 5905500"/>
              <a:gd name="connsiteY3" fmla="*/ 6903720 h 6903720"/>
              <a:gd name="connsiteX4" fmla="*/ 0 w 5905500"/>
              <a:gd name="connsiteY4" fmla="*/ 7620 h 6903720"/>
              <a:gd name="connsiteX0" fmla="*/ 0 w 6096000"/>
              <a:gd name="connsiteY0" fmla="*/ 0 h 6896100"/>
              <a:gd name="connsiteX1" fmla="*/ 6096000 w 6096000"/>
              <a:gd name="connsiteY1" fmla="*/ 1905 h 6896100"/>
              <a:gd name="connsiteX2" fmla="*/ 3503295 w 6096000"/>
              <a:gd name="connsiteY2" fmla="*/ 6886575 h 6896100"/>
              <a:gd name="connsiteX3" fmla="*/ 0 w 6096000"/>
              <a:gd name="connsiteY3" fmla="*/ 6896100 h 6896100"/>
              <a:gd name="connsiteX4" fmla="*/ 0 w 6096000"/>
              <a:gd name="connsiteY4" fmla="*/ 0 h 6896100"/>
              <a:gd name="connsiteX0" fmla="*/ 0 w 6096000"/>
              <a:gd name="connsiteY0" fmla="*/ 0 h 6896100"/>
              <a:gd name="connsiteX1" fmla="*/ 6096000 w 6096000"/>
              <a:gd name="connsiteY1" fmla="*/ 1905 h 6896100"/>
              <a:gd name="connsiteX2" fmla="*/ 5778983 w 6096000"/>
              <a:gd name="connsiteY2" fmla="*/ 1292950 h 6896100"/>
              <a:gd name="connsiteX3" fmla="*/ 0 w 6096000"/>
              <a:gd name="connsiteY3" fmla="*/ 6896100 h 6896100"/>
              <a:gd name="connsiteX4" fmla="*/ 0 w 6096000"/>
              <a:gd name="connsiteY4" fmla="*/ 0 h 6896100"/>
              <a:gd name="connsiteX0" fmla="*/ 0 w 6123501"/>
              <a:gd name="connsiteY0" fmla="*/ 0 h 6896100"/>
              <a:gd name="connsiteX1" fmla="*/ 6123501 w 6123501"/>
              <a:gd name="connsiteY1" fmla="*/ 533646 h 6896100"/>
              <a:gd name="connsiteX2" fmla="*/ 5778983 w 6123501"/>
              <a:gd name="connsiteY2" fmla="*/ 1292950 h 6896100"/>
              <a:gd name="connsiteX3" fmla="*/ 0 w 6123501"/>
              <a:gd name="connsiteY3" fmla="*/ 6896100 h 6896100"/>
              <a:gd name="connsiteX4" fmla="*/ 0 w 6123501"/>
              <a:gd name="connsiteY4" fmla="*/ 0 h 6896100"/>
              <a:gd name="connsiteX0" fmla="*/ 4338244 w 6123501"/>
              <a:gd name="connsiteY0" fmla="*/ 764627 h 6362454"/>
              <a:gd name="connsiteX1" fmla="*/ 6123501 w 6123501"/>
              <a:gd name="connsiteY1" fmla="*/ 0 h 6362454"/>
              <a:gd name="connsiteX2" fmla="*/ 5778983 w 6123501"/>
              <a:gd name="connsiteY2" fmla="*/ 759304 h 6362454"/>
              <a:gd name="connsiteX3" fmla="*/ 0 w 6123501"/>
              <a:gd name="connsiteY3" fmla="*/ 6362454 h 6362454"/>
              <a:gd name="connsiteX4" fmla="*/ 4338244 w 6123501"/>
              <a:gd name="connsiteY4" fmla="*/ 764627 h 6362454"/>
              <a:gd name="connsiteX0" fmla="*/ 0 w 1785257"/>
              <a:gd name="connsiteY0" fmla="*/ 764627 h 768828"/>
              <a:gd name="connsiteX1" fmla="*/ 1785257 w 1785257"/>
              <a:gd name="connsiteY1" fmla="*/ 0 h 768828"/>
              <a:gd name="connsiteX2" fmla="*/ 1440739 w 1785257"/>
              <a:gd name="connsiteY2" fmla="*/ 759304 h 768828"/>
              <a:gd name="connsiteX3" fmla="*/ 708144 w 1785257"/>
              <a:gd name="connsiteY3" fmla="*/ 768828 h 768828"/>
              <a:gd name="connsiteX4" fmla="*/ 0 w 1785257"/>
              <a:gd name="connsiteY4" fmla="*/ 764627 h 768828"/>
              <a:gd name="connsiteX0" fmla="*/ 0 w 1785257"/>
              <a:gd name="connsiteY0" fmla="*/ 764627 h 768828"/>
              <a:gd name="connsiteX1" fmla="*/ 1785257 w 1785257"/>
              <a:gd name="connsiteY1" fmla="*/ 0 h 768828"/>
              <a:gd name="connsiteX2" fmla="*/ 1062493 w 1785257"/>
              <a:gd name="connsiteY2" fmla="*/ 759304 h 768828"/>
              <a:gd name="connsiteX3" fmla="*/ 708144 w 1785257"/>
              <a:gd name="connsiteY3" fmla="*/ 768828 h 768828"/>
              <a:gd name="connsiteX4" fmla="*/ 0 w 1785257"/>
              <a:gd name="connsiteY4" fmla="*/ 764627 h 768828"/>
              <a:gd name="connsiteX0" fmla="*/ 0 w 1785257"/>
              <a:gd name="connsiteY0" fmla="*/ 764627 h 764627"/>
              <a:gd name="connsiteX1" fmla="*/ 1785257 w 1785257"/>
              <a:gd name="connsiteY1" fmla="*/ 0 h 764627"/>
              <a:gd name="connsiteX2" fmla="*/ 1062493 w 1785257"/>
              <a:gd name="connsiteY2" fmla="*/ 759304 h 764627"/>
              <a:gd name="connsiteX3" fmla="*/ 465773 w 1785257"/>
              <a:gd name="connsiteY3" fmla="*/ 757763 h 764627"/>
              <a:gd name="connsiteX4" fmla="*/ 0 w 1785257"/>
              <a:gd name="connsiteY4" fmla="*/ 764627 h 764627"/>
              <a:gd name="connsiteX0" fmla="*/ 0 w 1785257"/>
              <a:gd name="connsiteY0" fmla="*/ 764627 h 794649"/>
              <a:gd name="connsiteX1" fmla="*/ 1785257 w 1785257"/>
              <a:gd name="connsiteY1" fmla="*/ 0 h 794649"/>
              <a:gd name="connsiteX2" fmla="*/ 1062493 w 1785257"/>
              <a:gd name="connsiteY2" fmla="*/ 759304 h 794649"/>
              <a:gd name="connsiteX3" fmla="*/ 498824 w 1785257"/>
              <a:gd name="connsiteY3" fmla="*/ 794649 h 794649"/>
              <a:gd name="connsiteX4" fmla="*/ 0 w 1785257"/>
              <a:gd name="connsiteY4" fmla="*/ 764627 h 794649"/>
              <a:gd name="connsiteX0" fmla="*/ 0 w 1785257"/>
              <a:gd name="connsiteY0" fmla="*/ 764627 h 764627"/>
              <a:gd name="connsiteX1" fmla="*/ 1785257 w 1785257"/>
              <a:gd name="connsiteY1" fmla="*/ 0 h 764627"/>
              <a:gd name="connsiteX2" fmla="*/ 1062493 w 1785257"/>
              <a:gd name="connsiteY2" fmla="*/ 759304 h 764627"/>
              <a:gd name="connsiteX3" fmla="*/ 0 w 1785257"/>
              <a:gd name="connsiteY3" fmla="*/ 764627 h 764627"/>
              <a:gd name="connsiteX0" fmla="*/ 0 w 1785257"/>
              <a:gd name="connsiteY0" fmla="*/ 764627 h 764627"/>
              <a:gd name="connsiteX1" fmla="*/ 1785257 w 1785257"/>
              <a:gd name="connsiteY1" fmla="*/ 0 h 764627"/>
              <a:gd name="connsiteX2" fmla="*/ 1062493 w 1785257"/>
              <a:gd name="connsiteY2" fmla="*/ 759304 h 764627"/>
              <a:gd name="connsiteX3" fmla="*/ 0 w 1785257"/>
              <a:gd name="connsiteY3" fmla="*/ 764627 h 764627"/>
              <a:gd name="connsiteX0" fmla="*/ 0 w 1785257"/>
              <a:gd name="connsiteY0" fmla="*/ 764627 h 764627"/>
              <a:gd name="connsiteX1" fmla="*/ 1785257 w 1785257"/>
              <a:gd name="connsiteY1" fmla="*/ 0 h 764627"/>
              <a:gd name="connsiteX2" fmla="*/ 1435215 w 1785257"/>
              <a:gd name="connsiteY2" fmla="*/ 373365 h 764627"/>
              <a:gd name="connsiteX3" fmla="*/ 1062493 w 1785257"/>
              <a:gd name="connsiteY3" fmla="*/ 759304 h 764627"/>
              <a:gd name="connsiteX4" fmla="*/ 0 w 1785257"/>
              <a:gd name="connsiteY4" fmla="*/ 764627 h 764627"/>
              <a:gd name="connsiteX0" fmla="*/ 0 w 1795100"/>
              <a:gd name="connsiteY0" fmla="*/ 764627 h 764627"/>
              <a:gd name="connsiteX1" fmla="*/ 1785257 w 1795100"/>
              <a:gd name="connsiteY1" fmla="*/ 0 h 764627"/>
              <a:gd name="connsiteX2" fmla="*/ 1795100 w 1795100"/>
              <a:gd name="connsiteY2" fmla="*/ 137295 h 764627"/>
              <a:gd name="connsiteX3" fmla="*/ 1062493 w 1795100"/>
              <a:gd name="connsiteY3" fmla="*/ 759304 h 764627"/>
              <a:gd name="connsiteX4" fmla="*/ 0 w 1795100"/>
              <a:gd name="connsiteY4" fmla="*/ 764627 h 764627"/>
              <a:gd name="connsiteX0" fmla="*/ 0 w 1795100"/>
              <a:gd name="connsiteY0" fmla="*/ 757451 h 757451"/>
              <a:gd name="connsiteX1" fmla="*/ 1768589 w 1795100"/>
              <a:gd name="connsiteY1" fmla="*/ 0 h 757451"/>
              <a:gd name="connsiteX2" fmla="*/ 1795100 w 1795100"/>
              <a:gd name="connsiteY2" fmla="*/ 130119 h 757451"/>
              <a:gd name="connsiteX3" fmla="*/ 1062493 w 1795100"/>
              <a:gd name="connsiteY3" fmla="*/ 752128 h 757451"/>
              <a:gd name="connsiteX4" fmla="*/ 0 w 1795100"/>
              <a:gd name="connsiteY4" fmla="*/ 757451 h 757451"/>
              <a:gd name="connsiteX0" fmla="*/ 0 w 1768906"/>
              <a:gd name="connsiteY0" fmla="*/ 757451 h 757451"/>
              <a:gd name="connsiteX1" fmla="*/ 1768589 w 1768906"/>
              <a:gd name="connsiteY1" fmla="*/ 0 h 757451"/>
              <a:gd name="connsiteX2" fmla="*/ 1768906 w 1768906"/>
              <a:gd name="connsiteY2" fmla="*/ 156429 h 757451"/>
              <a:gd name="connsiteX3" fmla="*/ 1062493 w 1768906"/>
              <a:gd name="connsiteY3" fmla="*/ 752128 h 757451"/>
              <a:gd name="connsiteX4" fmla="*/ 0 w 1768906"/>
              <a:gd name="connsiteY4" fmla="*/ 757451 h 757451"/>
              <a:gd name="connsiteX0" fmla="*/ 0 w 1768906"/>
              <a:gd name="connsiteY0" fmla="*/ 757451 h 757451"/>
              <a:gd name="connsiteX1" fmla="*/ 1768589 w 1768906"/>
              <a:gd name="connsiteY1" fmla="*/ 0 h 757451"/>
              <a:gd name="connsiteX2" fmla="*/ 1768906 w 1768906"/>
              <a:gd name="connsiteY2" fmla="*/ 156429 h 757451"/>
              <a:gd name="connsiteX3" fmla="*/ 248105 w 1768906"/>
              <a:gd name="connsiteY3" fmla="*/ 752128 h 757451"/>
              <a:gd name="connsiteX4" fmla="*/ 0 w 1768906"/>
              <a:gd name="connsiteY4" fmla="*/ 757451 h 757451"/>
              <a:gd name="connsiteX0" fmla="*/ 0 w 1768906"/>
              <a:gd name="connsiteY0" fmla="*/ 757451 h 757451"/>
              <a:gd name="connsiteX1" fmla="*/ 1768589 w 1768906"/>
              <a:gd name="connsiteY1" fmla="*/ 0 h 757451"/>
              <a:gd name="connsiteX2" fmla="*/ 1768906 w 1768906"/>
              <a:gd name="connsiteY2" fmla="*/ 156429 h 757451"/>
              <a:gd name="connsiteX3" fmla="*/ 181430 w 1768906"/>
              <a:gd name="connsiteY3" fmla="*/ 747345 h 757451"/>
              <a:gd name="connsiteX4" fmla="*/ 0 w 1768906"/>
              <a:gd name="connsiteY4" fmla="*/ 757451 h 757451"/>
              <a:gd name="connsiteX0" fmla="*/ 166233 w 1587476"/>
              <a:gd name="connsiteY0" fmla="*/ 465650 h 747345"/>
              <a:gd name="connsiteX1" fmla="*/ 1587159 w 1587476"/>
              <a:gd name="connsiteY1" fmla="*/ 0 h 747345"/>
              <a:gd name="connsiteX2" fmla="*/ 1587476 w 1587476"/>
              <a:gd name="connsiteY2" fmla="*/ 156429 h 747345"/>
              <a:gd name="connsiteX3" fmla="*/ 0 w 1587476"/>
              <a:gd name="connsiteY3" fmla="*/ 747345 h 747345"/>
              <a:gd name="connsiteX4" fmla="*/ 166233 w 1587476"/>
              <a:gd name="connsiteY4" fmla="*/ 465650 h 747345"/>
              <a:gd name="connsiteX0" fmla="*/ 0 w 1702230"/>
              <a:gd name="connsiteY0" fmla="*/ 747885 h 747885"/>
              <a:gd name="connsiteX1" fmla="*/ 1701913 w 1702230"/>
              <a:gd name="connsiteY1" fmla="*/ 0 h 747885"/>
              <a:gd name="connsiteX2" fmla="*/ 1702230 w 1702230"/>
              <a:gd name="connsiteY2" fmla="*/ 156429 h 747885"/>
              <a:gd name="connsiteX3" fmla="*/ 114754 w 1702230"/>
              <a:gd name="connsiteY3" fmla="*/ 747345 h 747885"/>
              <a:gd name="connsiteX4" fmla="*/ 0 w 1702230"/>
              <a:gd name="connsiteY4" fmla="*/ 747885 h 747885"/>
              <a:gd name="connsiteX0" fmla="*/ 0 w 1776049"/>
              <a:gd name="connsiteY0" fmla="*/ 747885 h 747885"/>
              <a:gd name="connsiteX1" fmla="*/ 1775732 w 1776049"/>
              <a:gd name="connsiteY1" fmla="*/ 0 h 747885"/>
              <a:gd name="connsiteX2" fmla="*/ 1776049 w 1776049"/>
              <a:gd name="connsiteY2" fmla="*/ 156429 h 747885"/>
              <a:gd name="connsiteX3" fmla="*/ 188573 w 1776049"/>
              <a:gd name="connsiteY3" fmla="*/ 747345 h 747885"/>
              <a:gd name="connsiteX4" fmla="*/ 0 w 1776049"/>
              <a:gd name="connsiteY4" fmla="*/ 747885 h 747885"/>
              <a:gd name="connsiteX0" fmla="*/ 0 w 1776049"/>
              <a:gd name="connsiteY0" fmla="*/ 747885 h 747885"/>
              <a:gd name="connsiteX1" fmla="*/ 1775732 w 1776049"/>
              <a:gd name="connsiteY1" fmla="*/ 0 h 747885"/>
              <a:gd name="connsiteX2" fmla="*/ 1776049 w 1776049"/>
              <a:gd name="connsiteY2" fmla="*/ 156429 h 747885"/>
              <a:gd name="connsiteX3" fmla="*/ 136186 w 1776049"/>
              <a:gd name="connsiteY3" fmla="*/ 747345 h 747885"/>
              <a:gd name="connsiteX4" fmla="*/ 0 w 1776049"/>
              <a:gd name="connsiteY4" fmla="*/ 747885 h 747885"/>
              <a:gd name="connsiteX0" fmla="*/ 0 w 1782876"/>
              <a:gd name="connsiteY0" fmla="*/ 757452 h 757452"/>
              <a:gd name="connsiteX1" fmla="*/ 1782875 w 1782876"/>
              <a:gd name="connsiteY1" fmla="*/ 0 h 757452"/>
              <a:gd name="connsiteX2" fmla="*/ 1776049 w 1782876"/>
              <a:gd name="connsiteY2" fmla="*/ 165996 h 757452"/>
              <a:gd name="connsiteX3" fmla="*/ 136186 w 1782876"/>
              <a:gd name="connsiteY3" fmla="*/ 756912 h 757452"/>
              <a:gd name="connsiteX4" fmla="*/ 0 w 1782876"/>
              <a:gd name="connsiteY4" fmla="*/ 757452 h 757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876" h="757452">
                <a:moveTo>
                  <a:pt x="0" y="757452"/>
                </a:moveTo>
                <a:lnTo>
                  <a:pt x="1782875" y="0"/>
                </a:lnTo>
                <a:cubicBezTo>
                  <a:pt x="1782981" y="52143"/>
                  <a:pt x="1775943" y="113853"/>
                  <a:pt x="1776049" y="165996"/>
                </a:cubicBezTo>
                <a:lnTo>
                  <a:pt x="136186" y="756912"/>
                </a:lnTo>
                <a:lnTo>
                  <a:pt x="0" y="757452"/>
                </a:lnTo>
                <a:close/>
              </a:path>
            </a:pathLst>
          </a:custGeom>
          <a:solidFill>
            <a:srgbClr val="56A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 </a:t>
            </a:r>
          </a:p>
        </p:txBody>
      </p:sp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B9167A88-8400-0AC4-235B-27514F4975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" t="13279" r="21550" b="72062"/>
          <a:stretch/>
        </p:blipFill>
        <p:spPr>
          <a:xfrm>
            <a:off x="-8587" y="-10636"/>
            <a:ext cx="12200588" cy="1281598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  <a:gd name="connsiteX0" fmla="*/ 925771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  <a:gd name="connsiteX4" fmla="*/ 925771 w 2737986"/>
              <a:gd name="connsiteY4" fmla="*/ 0 h 1875494"/>
              <a:gd name="connsiteX0" fmla="*/ 925771 w 2737986"/>
              <a:gd name="connsiteY0" fmla="*/ 4 h 1875498"/>
              <a:gd name="connsiteX1" fmla="*/ 2737986 w 2737986"/>
              <a:gd name="connsiteY1" fmla="*/ 4 h 1875498"/>
              <a:gd name="connsiteX2" fmla="*/ 2737986 w 2737986"/>
              <a:gd name="connsiteY2" fmla="*/ 1875498 h 1875498"/>
              <a:gd name="connsiteX3" fmla="*/ 0 w 2737986"/>
              <a:gd name="connsiteY3" fmla="*/ 1875498 h 1875498"/>
              <a:gd name="connsiteX4" fmla="*/ 925771 w 2737986"/>
              <a:gd name="connsiteY4" fmla="*/ 4 h 1875498"/>
              <a:gd name="connsiteX0" fmla="*/ 925774 w 2737989"/>
              <a:gd name="connsiteY0" fmla="*/ 4 h 1875506"/>
              <a:gd name="connsiteX1" fmla="*/ 2737989 w 2737989"/>
              <a:gd name="connsiteY1" fmla="*/ 4 h 1875506"/>
              <a:gd name="connsiteX2" fmla="*/ 2737989 w 2737989"/>
              <a:gd name="connsiteY2" fmla="*/ 1875498 h 1875506"/>
              <a:gd name="connsiteX3" fmla="*/ 3 w 2737989"/>
              <a:gd name="connsiteY3" fmla="*/ 1875498 h 1875506"/>
              <a:gd name="connsiteX4" fmla="*/ 925774 w 2737989"/>
              <a:gd name="connsiteY4" fmla="*/ 4 h 1875506"/>
              <a:gd name="connsiteX0" fmla="*/ 820724 w 2632939"/>
              <a:gd name="connsiteY0" fmla="*/ 4 h 1875498"/>
              <a:gd name="connsiteX1" fmla="*/ 2632939 w 2632939"/>
              <a:gd name="connsiteY1" fmla="*/ 4 h 1875498"/>
              <a:gd name="connsiteX2" fmla="*/ 2632939 w 2632939"/>
              <a:gd name="connsiteY2" fmla="*/ 1875498 h 1875498"/>
              <a:gd name="connsiteX3" fmla="*/ 5 w 2632939"/>
              <a:gd name="connsiteY3" fmla="*/ 1873618 h 1875498"/>
              <a:gd name="connsiteX4" fmla="*/ 820724 w 2632939"/>
              <a:gd name="connsiteY4" fmla="*/ 4 h 1875498"/>
              <a:gd name="connsiteX0" fmla="*/ 822239 w 2634454"/>
              <a:gd name="connsiteY0" fmla="*/ 4 h 1876231"/>
              <a:gd name="connsiteX1" fmla="*/ 2634454 w 2634454"/>
              <a:gd name="connsiteY1" fmla="*/ 4 h 1876231"/>
              <a:gd name="connsiteX2" fmla="*/ 2634454 w 2634454"/>
              <a:gd name="connsiteY2" fmla="*/ 1875498 h 1876231"/>
              <a:gd name="connsiteX3" fmla="*/ 4 w 2634454"/>
              <a:gd name="connsiteY3" fmla="*/ 1876223 h 1876231"/>
              <a:gd name="connsiteX4" fmla="*/ 822239 w 2634454"/>
              <a:gd name="connsiteY4" fmla="*/ 4 h 1876231"/>
              <a:gd name="connsiteX0" fmla="*/ 0 w 3901332"/>
              <a:gd name="connsiteY0" fmla="*/ 4 h 1876231"/>
              <a:gd name="connsiteX1" fmla="*/ 3901332 w 3901332"/>
              <a:gd name="connsiteY1" fmla="*/ 4 h 1876231"/>
              <a:gd name="connsiteX2" fmla="*/ 3901332 w 3901332"/>
              <a:gd name="connsiteY2" fmla="*/ 1875498 h 1876231"/>
              <a:gd name="connsiteX3" fmla="*/ 1266882 w 3901332"/>
              <a:gd name="connsiteY3" fmla="*/ 1876223 h 1876231"/>
              <a:gd name="connsiteX4" fmla="*/ 0 w 3901332"/>
              <a:gd name="connsiteY4" fmla="*/ 4 h 1876231"/>
              <a:gd name="connsiteX0" fmla="*/ 0 w 3901332"/>
              <a:gd name="connsiteY0" fmla="*/ 13 h 1875507"/>
              <a:gd name="connsiteX1" fmla="*/ 3901332 w 3901332"/>
              <a:gd name="connsiteY1" fmla="*/ 13 h 1875507"/>
              <a:gd name="connsiteX2" fmla="*/ 3901332 w 3901332"/>
              <a:gd name="connsiteY2" fmla="*/ 1875507 h 1875507"/>
              <a:gd name="connsiteX3" fmla="*/ 5528 w 3901332"/>
              <a:gd name="connsiteY3" fmla="*/ 427934 h 1875507"/>
              <a:gd name="connsiteX4" fmla="*/ 0 w 3901332"/>
              <a:gd name="connsiteY4" fmla="*/ 13 h 1875507"/>
              <a:gd name="connsiteX0" fmla="*/ 43064 w 3895882"/>
              <a:gd name="connsiteY0" fmla="*/ 39073 h 1875494"/>
              <a:gd name="connsiteX1" fmla="*/ 3895882 w 3895882"/>
              <a:gd name="connsiteY1" fmla="*/ 0 h 1875494"/>
              <a:gd name="connsiteX2" fmla="*/ 3895882 w 3895882"/>
              <a:gd name="connsiteY2" fmla="*/ 1875494 h 1875494"/>
              <a:gd name="connsiteX3" fmla="*/ 78 w 3895882"/>
              <a:gd name="connsiteY3" fmla="*/ 427921 h 1875494"/>
              <a:gd name="connsiteX4" fmla="*/ 43064 w 3895882"/>
              <a:gd name="connsiteY4" fmla="*/ 39073 h 1875494"/>
              <a:gd name="connsiteX0" fmla="*/ 0 w 3898299"/>
              <a:gd name="connsiteY0" fmla="*/ 2605 h 1875494"/>
              <a:gd name="connsiteX1" fmla="*/ 3898299 w 3898299"/>
              <a:gd name="connsiteY1" fmla="*/ 0 h 1875494"/>
              <a:gd name="connsiteX2" fmla="*/ 3898299 w 3898299"/>
              <a:gd name="connsiteY2" fmla="*/ 1875494 h 1875494"/>
              <a:gd name="connsiteX3" fmla="*/ 2495 w 3898299"/>
              <a:gd name="connsiteY3" fmla="*/ 427921 h 1875494"/>
              <a:gd name="connsiteX4" fmla="*/ 0 w 3898299"/>
              <a:gd name="connsiteY4" fmla="*/ 2605 h 1875494"/>
              <a:gd name="connsiteX0" fmla="*/ 0 w 3898299"/>
              <a:gd name="connsiteY0" fmla="*/ 2605 h 427959"/>
              <a:gd name="connsiteX1" fmla="*/ 3898299 w 3898299"/>
              <a:gd name="connsiteY1" fmla="*/ 0 h 427959"/>
              <a:gd name="connsiteX2" fmla="*/ 3898299 w 3898299"/>
              <a:gd name="connsiteY2" fmla="*/ 377704 h 427959"/>
              <a:gd name="connsiteX3" fmla="*/ 2495 w 3898299"/>
              <a:gd name="connsiteY3" fmla="*/ 427921 h 427959"/>
              <a:gd name="connsiteX4" fmla="*/ 0 w 3898299"/>
              <a:gd name="connsiteY4" fmla="*/ 2605 h 427959"/>
              <a:gd name="connsiteX0" fmla="*/ 0 w 3898299"/>
              <a:gd name="connsiteY0" fmla="*/ 2605 h 427959"/>
              <a:gd name="connsiteX1" fmla="*/ 3898299 w 3898299"/>
              <a:gd name="connsiteY1" fmla="*/ 0 h 427959"/>
              <a:gd name="connsiteX2" fmla="*/ 3898299 w 3898299"/>
              <a:gd name="connsiteY2" fmla="*/ 377704 h 427959"/>
              <a:gd name="connsiteX3" fmla="*/ 1843721 w 3898299"/>
              <a:gd name="connsiteY3" fmla="*/ 398543 h 427959"/>
              <a:gd name="connsiteX4" fmla="*/ 2495 w 3898299"/>
              <a:gd name="connsiteY4" fmla="*/ 427921 h 427959"/>
              <a:gd name="connsiteX5" fmla="*/ 0 w 3898299"/>
              <a:gd name="connsiteY5" fmla="*/ 2605 h 427959"/>
              <a:gd name="connsiteX0" fmla="*/ 0 w 3898299"/>
              <a:gd name="connsiteY0" fmla="*/ 2605 h 481898"/>
              <a:gd name="connsiteX1" fmla="*/ 3898299 w 3898299"/>
              <a:gd name="connsiteY1" fmla="*/ 0 h 481898"/>
              <a:gd name="connsiteX2" fmla="*/ 3898299 w 3898299"/>
              <a:gd name="connsiteY2" fmla="*/ 377704 h 481898"/>
              <a:gd name="connsiteX3" fmla="*/ 1871010 w 3898299"/>
              <a:gd name="connsiteY3" fmla="*/ 481898 h 481898"/>
              <a:gd name="connsiteX4" fmla="*/ 2495 w 3898299"/>
              <a:gd name="connsiteY4" fmla="*/ 427921 h 481898"/>
              <a:gd name="connsiteX5" fmla="*/ 0 w 3898299"/>
              <a:gd name="connsiteY5" fmla="*/ 2605 h 481898"/>
              <a:gd name="connsiteX0" fmla="*/ 0 w 3898299"/>
              <a:gd name="connsiteY0" fmla="*/ 2605 h 432406"/>
              <a:gd name="connsiteX1" fmla="*/ 3898299 w 3898299"/>
              <a:gd name="connsiteY1" fmla="*/ 0 h 432406"/>
              <a:gd name="connsiteX2" fmla="*/ 3898299 w 3898299"/>
              <a:gd name="connsiteY2" fmla="*/ 377704 h 432406"/>
              <a:gd name="connsiteX3" fmla="*/ 2662388 w 3898299"/>
              <a:gd name="connsiteY3" fmla="*/ 432406 h 432406"/>
              <a:gd name="connsiteX4" fmla="*/ 2495 w 3898299"/>
              <a:gd name="connsiteY4" fmla="*/ 427921 h 432406"/>
              <a:gd name="connsiteX5" fmla="*/ 0 w 3898299"/>
              <a:gd name="connsiteY5" fmla="*/ 2605 h 432406"/>
              <a:gd name="connsiteX0" fmla="*/ 0 w 3898299"/>
              <a:gd name="connsiteY0" fmla="*/ 2605 h 432406"/>
              <a:gd name="connsiteX1" fmla="*/ 3898299 w 3898299"/>
              <a:gd name="connsiteY1" fmla="*/ 0 h 432406"/>
              <a:gd name="connsiteX2" fmla="*/ 3898299 w 3898299"/>
              <a:gd name="connsiteY2" fmla="*/ 143267 h 432406"/>
              <a:gd name="connsiteX3" fmla="*/ 2662388 w 3898299"/>
              <a:gd name="connsiteY3" fmla="*/ 432406 h 432406"/>
              <a:gd name="connsiteX4" fmla="*/ 2495 w 3898299"/>
              <a:gd name="connsiteY4" fmla="*/ 427921 h 432406"/>
              <a:gd name="connsiteX5" fmla="*/ 0 w 3898299"/>
              <a:gd name="connsiteY5" fmla="*/ 2605 h 432406"/>
              <a:gd name="connsiteX0" fmla="*/ 0 w 3898299"/>
              <a:gd name="connsiteY0" fmla="*/ 2605 h 432406"/>
              <a:gd name="connsiteX1" fmla="*/ 3898299 w 3898299"/>
              <a:gd name="connsiteY1" fmla="*/ 0 h 432406"/>
              <a:gd name="connsiteX2" fmla="*/ 3898299 w 3898299"/>
              <a:gd name="connsiteY2" fmla="*/ 143267 h 432406"/>
              <a:gd name="connsiteX3" fmla="*/ 3380996 w 3898299"/>
              <a:gd name="connsiteY3" fmla="*/ 432406 h 432406"/>
              <a:gd name="connsiteX4" fmla="*/ 2495 w 3898299"/>
              <a:gd name="connsiteY4" fmla="*/ 427921 h 432406"/>
              <a:gd name="connsiteX5" fmla="*/ 0 w 3898299"/>
              <a:gd name="connsiteY5" fmla="*/ 2605 h 432406"/>
              <a:gd name="connsiteX0" fmla="*/ 168236 w 3895825"/>
              <a:gd name="connsiteY0" fmla="*/ 60891 h 432406"/>
              <a:gd name="connsiteX1" fmla="*/ 3895825 w 3895825"/>
              <a:gd name="connsiteY1" fmla="*/ 0 h 432406"/>
              <a:gd name="connsiteX2" fmla="*/ 3895825 w 3895825"/>
              <a:gd name="connsiteY2" fmla="*/ 143267 h 432406"/>
              <a:gd name="connsiteX3" fmla="*/ 3378522 w 3895825"/>
              <a:gd name="connsiteY3" fmla="*/ 432406 h 432406"/>
              <a:gd name="connsiteX4" fmla="*/ 21 w 3895825"/>
              <a:gd name="connsiteY4" fmla="*/ 427921 h 432406"/>
              <a:gd name="connsiteX5" fmla="*/ 168236 w 3895825"/>
              <a:gd name="connsiteY5" fmla="*/ 60891 h 432406"/>
              <a:gd name="connsiteX0" fmla="*/ 373952 w 3895814"/>
              <a:gd name="connsiteY0" fmla="*/ 203786 h 432406"/>
              <a:gd name="connsiteX1" fmla="*/ 3895814 w 3895814"/>
              <a:gd name="connsiteY1" fmla="*/ 0 h 432406"/>
              <a:gd name="connsiteX2" fmla="*/ 3895814 w 3895814"/>
              <a:gd name="connsiteY2" fmla="*/ 143267 h 432406"/>
              <a:gd name="connsiteX3" fmla="*/ 3378511 w 3895814"/>
              <a:gd name="connsiteY3" fmla="*/ 432406 h 432406"/>
              <a:gd name="connsiteX4" fmla="*/ 10 w 3895814"/>
              <a:gd name="connsiteY4" fmla="*/ 427921 h 432406"/>
              <a:gd name="connsiteX5" fmla="*/ 373952 w 3895814"/>
              <a:gd name="connsiteY5" fmla="*/ 203786 h 432406"/>
              <a:gd name="connsiteX0" fmla="*/ 4535 w 3896268"/>
              <a:gd name="connsiteY0" fmla="*/ 13 h 433574"/>
              <a:gd name="connsiteX1" fmla="*/ 3896268 w 3896268"/>
              <a:gd name="connsiteY1" fmla="*/ 1168 h 433574"/>
              <a:gd name="connsiteX2" fmla="*/ 3896268 w 3896268"/>
              <a:gd name="connsiteY2" fmla="*/ 144435 h 433574"/>
              <a:gd name="connsiteX3" fmla="*/ 3378965 w 3896268"/>
              <a:gd name="connsiteY3" fmla="*/ 433574 h 433574"/>
              <a:gd name="connsiteX4" fmla="*/ 464 w 3896268"/>
              <a:gd name="connsiteY4" fmla="*/ 429089 h 433574"/>
              <a:gd name="connsiteX5" fmla="*/ 4535 w 3896268"/>
              <a:gd name="connsiteY5" fmla="*/ 13 h 433574"/>
              <a:gd name="connsiteX0" fmla="*/ 0 w 3891733"/>
              <a:gd name="connsiteY0" fmla="*/ 14 h 433575"/>
              <a:gd name="connsiteX1" fmla="*/ 3891733 w 3891733"/>
              <a:gd name="connsiteY1" fmla="*/ 1169 h 433575"/>
              <a:gd name="connsiteX2" fmla="*/ 3891733 w 3891733"/>
              <a:gd name="connsiteY2" fmla="*/ 144436 h 433575"/>
              <a:gd name="connsiteX3" fmla="*/ 3374430 w 3891733"/>
              <a:gd name="connsiteY3" fmla="*/ 433575 h 433575"/>
              <a:gd name="connsiteX4" fmla="*/ 87850 w 3891733"/>
              <a:gd name="connsiteY4" fmla="*/ 412168 h 433575"/>
              <a:gd name="connsiteX5" fmla="*/ 0 w 3891733"/>
              <a:gd name="connsiteY5" fmla="*/ 14 h 433575"/>
              <a:gd name="connsiteX0" fmla="*/ 0 w 3891733"/>
              <a:gd name="connsiteY0" fmla="*/ 14 h 433575"/>
              <a:gd name="connsiteX1" fmla="*/ 3891733 w 3891733"/>
              <a:gd name="connsiteY1" fmla="*/ 1169 h 433575"/>
              <a:gd name="connsiteX2" fmla="*/ 3891733 w 3891733"/>
              <a:gd name="connsiteY2" fmla="*/ 144436 h 433575"/>
              <a:gd name="connsiteX3" fmla="*/ 3374430 w 3891733"/>
              <a:gd name="connsiteY3" fmla="*/ 433575 h 433575"/>
              <a:gd name="connsiteX4" fmla="*/ 2495 w 3891733"/>
              <a:gd name="connsiteY4" fmla="*/ 402767 h 433575"/>
              <a:gd name="connsiteX5" fmla="*/ 0 w 3891733"/>
              <a:gd name="connsiteY5" fmla="*/ 14 h 433575"/>
              <a:gd name="connsiteX0" fmla="*/ 0 w 3891733"/>
              <a:gd name="connsiteY0" fmla="*/ 15 h 433576"/>
              <a:gd name="connsiteX1" fmla="*/ 3891733 w 3891733"/>
              <a:gd name="connsiteY1" fmla="*/ 1170 h 433576"/>
              <a:gd name="connsiteX2" fmla="*/ 3891733 w 3891733"/>
              <a:gd name="connsiteY2" fmla="*/ 144437 h 433576"/>
              <a:gd name="connsiteX3" fmla="*/ 3374430 w 3891733"/>
              <a:gd name="connsiteY3" fmla="*/ 433576 h 433576"/>
              <a:gd name="connsiteX4" fmla="*/ 46966 w 3891733"/>
              <a:gd name="connsiteY4" fmla="*/ 379324 h 433576"/>
              <a:gd name="connsiteX5" fmla="*/ 0 w 3891733"/>
              <a:gd name="connsiteY5" fmla="*/ 15 h 433576"/>
              <a:gd name="connsiteX0" fmla="*/ 1387 w 3893120"/>
              <a:gd name="connsiteY0" fmla="*/ 15 h 433576"/>
              <a:gd name="connsiteX1" fmla="*/ 3893120 w 3893120"/>
              <a:gd name="connsiteY1" fmla="*/ 1170 h 433576"/>
              <a:gd name="connsiteX2" fmla="*/ 3893120 w 3893120"/>
              <a:gd name="connsiteY2" fmla="*/ 144437 h 433576"/>
              <a:gd name="connsiteX3" fmla="*/ 3375817 w 3893120"/>
              <a:gd name="connsiteY3" fmla="*/ 433576 h 433576"/>
              <a:gd name="connsiteX4" fmla="*/ 850 w 3893120"/>
              <a:gd name="connsiteY4" fmla="*/ 403636 h 433576"/>
              <a:gd name="connsiteX5" fmla="*/ 1387 w 3893120"/>
              <a:gd name="connsiteY5" fmla="*/ 15 h 433576"/>
              <a:gd name="connsiteX0" fmla="*/ 24921 w 3892397"/>
              <a:gd name="connsiteY0" fmla="*/ 16211 h 432406"/>
              <a:gd name="connsiteX1" fmla="*/ 3892397 w 3892397"/>
              <a:gd name="connsiteY1" fmla="*/ 0 h 432406"/>
              <a:gd name="connsiteX2" fmla="*/ 3892397 w 3892397"/>
              <a:gd name="connsiteY2" fmla="*/ 143267 h 432406"/>
              <a:gd name="connsiteX3" fmla="*/ 3375094 w 3892397"/>
              <a:gd name="connsiteY3" fmla="*/ 432406 h 432406"/>
              <a:gd name="connsiteX4" fmla="*/ 127 w 3892397"/>
              <a:gd name="connsiteY4" fmla="*/ 402466 h 432406"/>
              <a:gd name="connsiteX5" fmla="*/ 24921 w 3892397"/>
              <a:gd name="connsiteY5" fmla="*/ 16211 h 432406"/>
              <a:gd name="connsiteX0" fmla="*/ 0 w 3894765"/>
              <a:gd name="connsiteY0" fmla="*/ 14 h 435311"/>
              <a:gd name="connsiteX1" fmla="*/ 3894765 w 3894765"/>
              <a:gd name="connsiteY1" fmla="*/ 2905 h 435311"/>
              <a:gd name="connsiteX2" fmla="*/ 3894765 w 3894765"/>
              <a:gd name="connsiteY2" fmla="*/ 146172 h 435311"/>
              <a:gd name="connsiteX3" fmla="*/ 3377462 w 3894765"/>
              <a:gd name="connsiteY3" fmla="*/ 435311 h 435311"/>
              <a:gd name="connsiteX4" fmla="*/ 2495 w 3894765"/>
              <a:gd name="connsiteY4" fmla="*/ 405371 h 435311"/>
              <a:gd name="connsiteX5" fmla="*/ 0 w 3894765"/>
              <a:gd name="connsiteY5" fmla="*/ 14 h 435311"/>
              <a:gd name="connsiteX0" fmla="*/ 0 w 3894765"/>
              <a:gd name="connsiteY0" fmla="*/ 14 h 435311"/>
              <a:gd name="connsiteX1" fmla="*/ 3894765 w 3894765"/>
              <a:gd name="connsiteY1" fmla="*/ 2905 h 435311"/>
              <a:gd name="connsiteX2" fmla="*/ 3894765 w 3894765"/>
              <a:gd name="connsiteY2" fmla="*/ 146172 h 435311"/>
              <a:gd name="connsiteX3" fmla="*/ 3377462 w 3894765"/>
              <a:gd name="connsiteY3" fmla="*/ 435311 h 435311"/>
              <a:gd name="connsiteX4" fmla="*/ 21698 w 3894765"/>
              <a:gd name="connsiteY4" fmla="*/ 408844 h 435311"/>
              <a:gd name="connsiteX5" fmla="*/ 0 w 3894765"/>
              <a:gd name="connsiteY5" fmla="*/ 14 h 435311"/>
              <a:gd name="connsiteX0" fmla="*/ 0 w 3894765"/>
              <a:gd name="connsiteY0" fmla="*/ 14 h 435311"/>
              <a:gd name="connsiteX1" fmla="*/ 3894765 w 3894765"/>
              <a:gd name="connsiteY1" fmla="*/ 2905 h 435311"/>
              <a:gd name="connsiteX2" fmla="*/ 3894765 w 3894765"/>
              <a:gd name="connsiteY2" fmla="*/ 146172 h 435311"/>
              <a:gd name="connsiteX3" fmla="*/ 3377462 w 3894765"/>
              <a:gd name="connsiteY3" fmla="*/ 435311 h 435311"/>
              <a:gd name="connsiteX4" fmla="*/ 2495 w 3894765"/>
              <a:gd name="connsiteY4" fmla="*/ 404503 h 435311"/>
              <a:gd name="connsiteX5" fmla="*/ 0 w 3894765"/>
              <a:gd name="connsiteY5" fmla="*/ 14 h 435311"/>
              <a:gd name="connsiteX0" fmla="*/ 639 w 3895404"/>
              <a:gd name="connsiteY0" fmla="*/ 14 h 435311"/>
              <a:gd name="connsiteX1" fmla="*/ 3895404 w 3895404"/>
              <a:gd name="connsiteY1" fmla="*/ 2905 h 435311"/>
              <a:gd name="connsiteX2" fmla="*/ 3895404 w 3895404"/>
              <a:gd name="connsiteY2" fmla="*/ 146172 h 435311"/>
              <a:gd name="connsiteX3" fmla="*/ 3378101 w 3895404"/>
              <a:gd name="connsiteY3" fmla="*/ 435311 h 435311"/>
              <a:gd name="connsiteX4" fmla="*/ 1113 w 3895404"/>
              <a:gd name="connsiteY4" fmla="*/ 405371 h 435311"/>
              <a:gd name="connsiteX5" fmla="*/ 639 w 3895404"/>
              <a:gd name="connsiteY5" fmla="*/ 14 h 435311"/>
              <a:gd name="connsiteX0" fmla="*/ 0 w 3894765"/>
              <a:gd name="connsiteY0" fmla="*/ 14 h 435311"/>
              <a:gd name="connsiteX1" fmla="*/ 3894765 w 3894765"/>
              <a:gd name="connsiteY1" fmla="*/ 2905 h 435311"/>
              <a:gd name="connsiteX2" fmla="*/ 3894765 w 3894765"/>
              <a:gd name="connsiteY2" fmla="*/ 146172 h 435311"/>
              <a:gd name="connsiteX3" fmla="*/ 3377462 w 3894765"/>
              <a:gd name="connsiteY3" fmla="*/ 435311 h 435311"/>
              <a:gd name="connsiteX4" fmla="*/ 46966 w 3894765"/>
              <a:gd name="connsiteY4" fmla="*/ 402766 h 435311"/>
              <a:gd name="connsiteX5" fmla="*/ 0 w 3894765"/>
              <a:gd name="connsiteY5" fmla="*/ 14 h 435311"/>
              <a:gd name="connsiteX0" fmla="*/ 0 w 3894765"/>
              <a:gd name="connsiteY0" fmla="*/ 14 h 435311"/>
              <a:gd name="connsiteX1" fmla="*/ 3894765 w 3894765"/>
              <a:gd name="connsiteY1" fmla="*/ 2905 h 435311"/>
              <a:gd name="connsiteX2" fmla="*/ 3894765 w 3894765"/>
              <a:gd name="connsiteY2" fmla="*/ 146172 h 435311"/>
              <a:gd name="connsiteX3" fmla="*/ 3377462 w 3894765"/>
              <a:gd name="connsiteY3" fmla="*/ 435311 h 435311"/>
              <a:gd name="connsiteX4" fmla="*/ 61116 w 3894765"/>
              <a:gd name="connsiteY4" fmla="*/ 415790 h 435311"/>
              <a:gd name="connsiteX5" fmla="*/ 0 w 3894765"/>
              <a:gd name="connsiteY5" fmla="*/ 14 h 435311"/>
              <a:gd name="connsiteX0" fmla="*/ 0 w 3894765"/>
              <a:gd name="connsiteY0" fmla="*/ 14 h 435311"/>
              <a:gd name="connsiteX1" fmla="*/ 3894765 w 3894765"/>
              <a:gd name="connsiteY1" fmla="*/ 2905 h 435311"/>
              <a:gd name="connsiteX2" fmla="*/ 3894765 w 3894765"/>
              <a:gd name="connsiteY2" fmla="*/ 146172 h 435311"/>
              <a:gd name="connsiteX3" fmla="*/ 3377462 w 3894765"/>
              <a:gd name="connsiteY3" fmla="*/ 435311 h 435311"/>
              <a:gd name="connsiteX4" fmla="*/ 61116 w 3894765"/>
              <a:gd name="connsiteY4" fmla="*/ 415790 h 435311"/>
              <a:gd name="connsiteX5" fmla="*/ 0 w 3894765"/>
              <a:gd name="connsiteY5" fmla="*/ 14 h 435311"/>
              <a:gd name="connsiteX0" fmla="*/ 639 w 3895404"/>
              <a:gd name="connsiteY0" fmla="*/ 26 h 435323"/>
              <a:gd name="connsiteX1" fmla="*/ 3895404 w 3895404"/>
              <a:gd name="connsiteY1" fmla="*/ 2917 h 435323"/>
              <a:gd name="connsiteX2" fmla="*/ 3895404 w 3895404"/>
              <a:gd name="connsiteY2" fmla="*/ 146184 h 435323"/>
              <a:gd name="connsiteX3" fmla="*/ 3378101 w 3895404"/>
              <a:gd name="connsiteY3" fmla="*/ 435323 h 435323"/>
              <a:gd name="connsiteX4" fmla="*/ 1113 w 3895404"/>
              <a:gd name="connsiteY4" fmla="*/ 216965 h 435323"/>
              <a:gd name="connsiteX5" fmla="*/ 639 w 3895404"/>
              <a:gd name="connsiteY5" fmla="*/ 26 h 435323"/>
              <a:gd name="connsiteX0" fmla="*/ 639 w 3895404"/>
              <a:gd name="connsiteY0" fmla="*/ 26 h 251064"/>
              <a:gd name="connsiteX1" fmla="*/ 3895404 w 3895404"/>
              <a:gd name="connsiteY1" fmla="*/ 2917 h 251064"/>
              <a:gd name="connsiteX2" fmla="*/ 3895404 w 3895404"/>
              <a:gd name="connsiteY2" fmla="*/ 146184 h 251064"/>
              <a:gd name="connsiteX3" fmla="*/ 3334329 w 3895404"/>
              <a:gd name="connsiteY3" fmla="*/ 251064 h 251064"/>
              <a:gd name="connsiteX4" fmla="*/ 1113 w 3895404"/>
              <a:gd name="connsiteY4" fmla="*/ 216965 h 251064"/>
              <a:gd name="connsiteX5" fmla="*/ 639 w 3895404"/>
              <a:gd name="connsiteY5" fmla="*/ 26 h 251064"/>
              <a:gd name="connsiteX0" fmla="*/ 639 w 3895404"/>
              <a:gd name="connsiteY0" fmla="*/ 26 h 232262"/>
              <a:gd name="connsiteX1" fmla="*/ 3895404 w 3895404"/>
              <a:gd name="connsiteY1" fmla="*/ 2917 h 232262"/>
              <a:gd name="connsiteX2" fmla="*/ 3895404 w 3895404"/>
              <a:gd name="connsiteY2" fmla="*/ 146184 h 232262"/>
              <a:gd name="connsiteX3" fmla="*/ 3299312 w 3895404"/>
              <a:gd name="connsiteY3" fmla="*/ 232262 h 232262"/>
              <a:gd name="connsiteX4" fmla="*/ 1113 w 3895404"/>
              <a:gd name="connsiteY4" fmla="*/ 216965 h 232262"/>
              <a:gd name="connsiteX5" fmla="*/ 639 w 3895404"/>
              <a:gd name="connsiteY5" fmla="*/ 26 h 232262"/>
              <a:gd name="connsiteX0" fmla="*/ 639 w 3895404"/>
              <a:gd name="connsiteY0" fmla="*/ 26 h 224741"/>
              <a:gd name="connsiteX1" fmla="*/ 3895404 w 3895404"/>
              <a:gd name="connsiteY1" fmla="*/ 2917 h 224741"/>
              <a:gd name="connsiteX2" fmla="*/ 3895404 w 3895404"/>
              <a:gd name="connsiteY2" fmla="*/ 146184 h 224741"/>
              <a:gd name="connsiteX3" fmla="*/ 3292746 w 3895404"/>
              <a:gd name="connsiteY3" fmla="*/ 224741 h 224741"/>
              <a:gd name="connsiteX4" fmla="*/ 1113 w 3895404"/>
              <a:gd name="connsiteY4" fmla="*/ 216965 h 224741"/>
              <a:gd name="connsiteX5" fmla="*/ 639 w 3895404"/>
              <a:gd name="connsiteY5" fmla="*/ 26 h 224741"/>
              <a:gd name="connsiteX0" fmla="*/ 0 w 3894765"/>
              <a:gd name="connsiteY0" fmla="*/ 17 h 352375"/>
              <a:gd name="connsiteX1" fmla="*/ 3894765 w 3894765"/>
              <a:gd name="connsiteY1" fmla="*/ 2908 h 352375"/>
              <a:gd name="connsiteX2" fmla="*/ 3894765 w 3894765"/>
              <a:gd name="connsiteY2" fmla="*/ 146175 h 352375"/>
              <a:gd name="connsiteX3" fmla="*/ 3292107 w 3894765"/>
              <a:gd name="connsiteY3" fmla="*/ 224732 h 352375"/>
              <a:gd name="connsiteX4" fmla="*/ 4851 w 3894765"/>
              <a:gd name="connsiteY4" fmla="*/ 352330 h 352375"/>
              <a:gd name="connsiteX5" fmla="*/ 0 w 3894765"/>
              <a:gd name="connsiteY5" fmla="*/ 17 h 352375"/>
              <a:gd name="connsiteX0" fmla="*/ 0 w 3894765"/>
              <a:gd name="connsiteY0" fmla="*/ 17 h 356346"/>
              <a:gd name="connsiteX1" fmla="*/ 3894765 w 3894765"/>
              <a:gd name="connsiteY1" fmla="*/ 2908 h 356346"/>
              <a:gd name="connsiteX2" fmla="*/ 3894765 w 3894765"/>
              <a:gd name="connsiteY2" fmla="*/ 146175 h 356346"/>
              <a:gd name="connsiteX3" fmla="*/ 3324936 w 3894765"/>
              <a:gd name="connsiteY3" fmla="*/ 356346 h 356346"/>
              <a:gd name="connsiteX4" fmla="*/ 4851 w 3894765"/>
              <a:gd name="connsiteY4" fmla="*/ 352330 h 356346"/>
              <a:gd name="connsiteX5" fmla="*/ 0 w 3894765"/>
              <a:gd name="connsiteY5" fmla="*/ 17 h 356346"/>
              <a:gd name="connsiteX0" fmla="*/ 0 w 3894765"/>
              <a:gd name="connsiteY0" fmla="*/ 17 h 358014"/>
              <a:gd name="connsiteX1" fmla="*/ 3894765 w 3894765"/>
              <a:gd name="connsiteY1" fmla="*/ 2908 h 358014"/>
              <a:gd name="connsiteX2" fmla="*/ 3894765 w 3894765"/>
              <a:gd name="connsiteY2" fmla="*/ 146175 h 358014"/>
              <a:gd name="connsiteX3" fmla="*/ 3324936 w 3894765"/>
              <a:gd name="connsiteY3" fmla="*/ 356346 h 358014"/>
              <a:gd name="connsiteX4" fmla="*/ 4851 w 3894765"/>
              <a:gd name="connsiteY4" fmla="*/ 357970 h 358014"/>
              <a:gd name="connsiteX5" fmla="*/ 0 w 3894765"/>
              <a:gd name="connsiteY5" fmla="*/ 17 h 358014"/>
              <a:gd name="connsiteX0" fmla="*/ 0 w 3894765"/>
              <a:gd name="connsiteY0" fmla="*/ 17 h 358014"/>
              <a:gd name="connsiteX1" fmla="*/ 3894765 w 3894765"/>
              <a:gd name="connsiteY1" fmla="*/ 2908 h 358014"/>
              <a:gd name="connsiteX2" fmla="*/ 3894765 w 3894765"/>
              <a:gd name="connsiteY2" fmla="*/ 146175 h 358014"/>
              <a:gd name="connsiteX3" fmla="*/ 3325696 w 3894765"/>
              <a:gd name="connsiteY3" fmla="*/ 354392 h 358014"/>
              <a:gd name="connsiteX4" fmla="*/ 4851 w 3894765"/>
              <a:gd name="connsiteY4" fmla="*/ 357970 h 358014"/>
              <a:gd name="connsiteX5" fmla="*/ 0 w 3894765"/>
              <a:gd name="connsiteY5" fmla="*/ 17 h 358014"/>
              <a:gd name="connsiteX0" fmla="*/ 0 w 3894765"/>
              <a:gd name="connsiteY0" fmla="*/ 17 h 358014"/>
              <a:gd name="connsiteX1" fmla="*/ 3894765 w 3894765"/>
              <a:gd name="connsiteY1" fmla="*/ 2908 h 358014"/>
              <a:gd name="connsiteX2" fmla="*/ 3894765 w 3894765"/>
              <a:gd name="connsiteY2" fmla="*/ 146175 h 358014"/>
              <a:gd name="connsiteX3" fmla="*/ 3326456 w 3894765"/>
              <a:gd name="connsiteY3" fmla="*/ 318575 h 358014"/>
              <a:gd name="connsiteX4" fmla="*/ 4851 w 3894765"/>
              <a:gd name="connsiteY4" fmla="*/ 357970 h 358014"/>
              <a:gd name="connsiteX5" fmla="*/ 0 w 3894765"/>
              <a:gd name="connsiteY5" fmla="*/ 17 h 358014"/>
              <a:gd name="connsiteX0" fmla="*/ 0 w 3894765"/>
              <a:gd name="connsiteY0" fmla="*/ 17 h 358014"/>
              <a:gd name="connsiteX1" fmla="*/ 3894765 w 3894765"/>
              <a:gd name="connsiteY1" fmla="*/ 2908 h 358014"/>
              <a:gd name="connsiteX2" fmla="*/ 3894765 w 3894765"/>
              <a:gd name="connsiteY2" fmla="*/ 146175 h 358014"/>
              <a:gd name="connsiteX3" fmla="*/ 3329497 w 3894765"/>
              <a:gd name="connsiteY3" fmla="*/ 351787 h 358014"/>
              <a:gd name="connsiteX4" fmla="*/ 4851 w 3894765"/>
              <a:gd name="connsiteY4" fmla="*/ 357970 h 358014"/>
              <a:gd name="connsiteX5" fmla="*/ 0 w 3894765"/>
              <a:gd name="connsiteY5" fmla="*/ 17 h 358014"/>
              <a:gd name="connsiteX0" fmla="*/ 0 w 3894765"/>
              <a:gd name="connsiteY0" fmla="*/ 17 h 351787"/>
              <a:gd name="connsiteX1" fmla="*/ 3894765 w 3894765"/>
              <a:gd name="connsiteY1" fmla="*/ 2908 h 351787"/>
              <a:gd name="connsiteX2" fmla="*/ 3894765 w 3894765"/>
              <a:gd name="connsiteY2" fmla="*/ 146175 h 351787"/>
              <a:gd name="connsiteX3" fmla="*/ 3329497 w 3894765"/>
              <a:gd name="connsiteY3" fmla="*/ 351787 h 351787"/>
              <a:gd name="connsiteX4" fmla="*/ 4851 w 3894765"/>
              <a:gd name="connsiteY4" fmla="*/ 350155 h 351787"/>
              <a:gd name="connsiteX5" fmla="*/ 0 w 3894765"/>
              <a:gd name="connsiteY5" fmla="*/ 17 h 351787"/>
              <a:gd name="connsiteX0" fmla="*/ 0 w 3894765"/>
              <a:gd name="connsiteY0" fmla="*/ 17 h 351787"/>
              <a:gd name="connsiteX1" fmla="*/ 3894765 w 3894765"/>
              <a:gd name="connsiteY1" fmla="*/ 2908 h 351787"/>
              <a:gd name="connsiteX2" fmla="*/ 3894765 w 3894765"/>
              <a:gd name="connsiteY2" fmla="*/ 146175 h 351787"/>
              <a:gd name="connsiteX3" fmla="*/ 3329497 w 3894765"/>
              <a:gd name="connsiteY3" fmla="*/ 351787 h 351787"/>
              <a:gd name="connsiteX4" fmla="*/ 2570 w 3894765"/>
              <a:gd name="connsiteY4" fmla="*/ 350155 h 351787"/>
              <a:gd name="connsiteX5" fmla="*/ 0 w 3894765"/>
              <a:gd name="connsiteY5" fmla="*/ 17 h 351787"/>
              <a:gd name="connsiteX0" fmla="*/ 0 w 3894765"/>
              <a:gd name="connsiteY0" fmla="*/ 17 h 350200"/>
              <a:gd name="connsiteX1" fmla="*/ 3894765 w 3894765"/>
              <a:gd name="connsiteY1" fmla="*/ 2908 h 350200"/>
              <a:gd name="connsiteX2" fmla="*/ 3894765 w 3894765"/>
              <a:gd name="connsiteY2" fmla="*/ 146175 h 350200"/>
              <a:gd name="connsiteX3" fmla="*/ 3296050 w 3894765"/>
              <a:gd name="connsiteY3" fmla="*/ 283410 h 350200"/>
              <a:gd name="connsiteX4" fmla="*/ 2570 w 3894765"/>
              <a:gd name="connsiteY4" fmla="*/ 350155 h 350200"/>
              <a:gd name="connsiteX5" fmla="*/ 0 w 3894765"/>
              <a:gd name="connsiteY5" fmla="*/ 17 h 350200"/>
              <a:gd name="connsiteX0" fmla="*/ 0 w 3894765"/>
              <a:gd name="connsiteY0" fmla="*/ 17 h 350485"/>
              <a:gd name="connsiteX1" fmla="*/ 3894765 w 3894765"/>
              <a:gd name="connsiteY1" fmla="*/ 2908 h 350485"/>
              <a:gd name="connsiteX2" fmla="*/ 3894765 w 3894765"/>
              <a:gd name="connsiteY2" fmla="*/ 146175 h 350485"/>
              <a:gd name="connsiteX3" fmla="*/ 3331018 w 3894765"/>
              <a:gd name="connsiteY3" fmla="*/ 350485 h 350485"/>
              <a:gd name="connsiteX4" fmla="*/ 2570 w 3894765"/>
              <a:gd name="connsiteY4" fmla="*/ 350155 h 350485"/>
              <a:gd name="connsiteX5" fmla="*/ 0 w 3894765"/>
              <a:gd name="connsiteY5" fmla="*/ 17 h 350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4765" h="350485">
                <a:moveTo>
                  <a:pt x="0" y="17"/>
                </a:moveTo>
                <a:lnTo>
                  <a:pt x="3894765" y="2908"/>
                </a:lnTo>
                <a:lnTo>
                  <a:pt x="3894765" y="146175"/>
                </a:lnTo>
                <a:lnTo>
                  <a:pt x="3331018" y="350485"/>
                </a:lnTo>
                <a:lnTo>
                  <a:pt x="2570" y="350155"/>
                </a:lnTo>
                <a:cubicBezTo>
                  <a:pt x="381" y="354855"/>
                  <a:pt x="0" y="-2803"/>
                  <a:pt x="0" y="17"/>
                </a:cubicBez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97C7E26-4730-4D63-63CD-9F6FD28D9D02}"/>
              </a:ext>
            </a:extLst>
          </p:cNvPr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1F3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PT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4347DC-9843-5E86-23C2-A43E9E21EF07}"/>
              </a:ext>
            </a:extLst>
          </p:cNvPr>
          <p:cNvSpPr txBox="1"/>
          <p:nvPr userDrawn="1"/>
        </p:nvSpPr>
        <p:spPr>
          <a:xfrm>
            <a:off x="11563350" y="6420939"/>
            <a:ext cx="6286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149EAAE5-DBC0-48F2-97A1-CBA41B640BD9}" type="slidenum">
              <a:rPr lang="pt-PT" smtClean="0">
                <a:solidFill>
                  <a:schemeClr val="bg1"/>
                </a:solidFill>
              </a:rPr>
              <a:pPr algn="ctr"/>
              <a:t>‹nº›</a:t>
            </a:fld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662BDC8-1A98-0F6F-1681-12062DF0B2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999" y="2339999"/>
            <a:ext cx="9720000" cy="3600000"/>
          </a:xfrm>
          <a:prstGeom prst="rect">
            <a:avLst/>
          </a:prstGeom>
        </p:spPr>
        <p:txBody>
          <a:bodyPr lIns="0" tIns="0" rIns="0" bIns="0" numCol="2" spcCol="360000"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Daepudam non </a:t>
            </a:r>
            <a:r>
              <a:rPr lang="en-US" dirty="0" err="1"/>
              <a:t>esto</a:t>
            </a:r>
            <a:r>
              <a:rPr lang="en-US" dirty="0"/>
              <a:t> </a:t>
            </a:r>
            <a:r>
              <a:rPr lang="en-US" dirty="0" err="1"/>
              <a:t>inum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que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optat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qui </a:t>
            </a:r>
            <a:r>
              <a:rPr lang="en-US" dirty="0" err="1"/>
              <a:t>duntis</a:t>
            </a:r>
            <a:r>
              <a:rPr lang="en-US" dirty="0"/>
              <a:t> </a:t>
            </a:r>
            <a:r>
              <a:rPr lang="en-US" dirty="0" err="1"/>
              <a:t>iurita</a:t>
            </a:r>
            <a:r>
              <a:rPr lang="en-US" dirty="0"/>
              <a:t> </a:t>
            </a:r>
            <a:r>
              <a:rPr lang="en-US" dirty="0" err="1"/>
              <a:t>sumque</a:t>
            </a:r>
            <a:r>
              <a:rPr lang="en-US" dirty="0"/>
              <a:t> </a:t>
            </a:r>
            <a:r>
              <a:rPr lang="en-US" dirty="0" err="1"/>
              <a:t>sequostrum</a:t>
            </a:r>
            <a:r>
              <a:rPr lang="en-US" dirty="0"/>
              <a:t> et </a:t>
            </a:r>
            <a:r>
              <a:rPr lang="en-US" dirty="0" err="1"/>
              <a:t>dolorem</a:t>
            </a:r>
            <a:r>
              <a:rPr lang="en-US" dirty="0"/>
              <a:t> que et, </a:t>
            </a:r>
            <a:r>
              <a:rPr lang="en-US" dirty="0" err="1"/>
              <a:t>aliquibus.Quibusti</a:t>
            </a:r>
            <a:r>
              <a:rPr lang="en-US" dirty="0"/>
              <a:t> </a:t>
            </a:r>
            <a:r>
              <a:rPr lang="en-US" dirty="0" err="1"/>
              <a:t>berspelibus</a:t>
            </a:r>
            <a:r>
              <a:rPr lang="en-US" dirty="0"/>
              <a:t> </a:t>
            </a:r>
            <a:r>
              <a:rPr lang="en-US" dirty="0" err="1"/>
              <a:t>everio</a:t>
            </a:r>
            <a:r>
              <a:rPr lang="en-US" dirty="0"/>
              <a:t> </a:t>
            </a:r>
            <a:r>
              <a:rPr lang="en-US" dirty="0" err="1"/>
              <a:t>consecatur</a:t>
            </a:r>
            <a:r>
              <a:rPr lang="en-US" dirty="0"/>
              <a:t>?</a:t>
            </a:r>
          </a:p>
          <a:p>
            <a:pPr lvl="0"/>
            <a:r>
              <a:rPr lang="en-US" dirty="0" err="1"/>
              <a:t>Hendem</a:t>
            </a:r>
            <a:r>
              <a:rPr lang="en-US" dirty="0"/>
              <a:t>. Ut </a:t>
            </a:r>
            <a:r>
              <a:rPr lang="en-US" dirty="0" err="1"/>
              <a:t>officitatur</a:t>
            </a:r>
            <a:r>
              <a:rPr lang="en-US" dirty="0"/>
              <a:t>, </a:t>
            </a:r>
            <a:r>
              <a:rPr lang="en-US" dirty="0" err="1"/>
              <a:t>ipsandus</a:t>
            </a:r>
            <a:r>
              <a:rPr lang="en-US" dirty="0"/>
              <a:t> as </a:t>
            </a:r>
            <a:r>
              <a:rPr lang="en-US" dirty="0" err="1"/>
              <a:t>as</a:t>
            </a:r>
            <a:r>
              <a:rPr lang="en-US" dirty="0"/>
              <a:t> mod </a:t>
            </a:r>
            <a:r>
              <a:rPr lang="en-US" dirty="0" err="1"/>
              <a:t>ut</a:t>
            </a:r>
            <a:r>
              <a:rPr lang="en-US" dirty="0"/>
              <a:t> qui a ne </a:t>
            </a:r>
            <a:r>
              <a:rPr lang="en-US" dirty="0" err="1"/>
              <a:t>nonsers</a:t>
            </a:r>
            <a:r>
              <a:rPr lang="en-US" dirty="0"/>
              <a:t> </a:t>
            </a:r>
            <a:r>
              <a:rPr lang="en-US" dirty="0" err="1"/>
              <a:t>picium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il in non </a:t>
            </a:r>
            <a:r>
              <a:rPr lang="en-US" dirty="0" err="1"/>
              <a:t>paria</a:t>
            </a:r>
            <a:r>
              <a:rPr lang="en-US" dirty="0"/>
              <a:t> </a:t>
            </a:r>
            <a:r>
              <a:rPr lang="en-US" dirty="0" err="1"/>
              <a:t>auda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sollor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Nam, </a:t>
            </a:r>
            <a:r>
              <a:rPr lang="en-US" dirty="0" err="1"/>
              <a:t>nimus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Poreceris</a:t>
            </a:r>
            <a:r>
              <a:rPr lang="en-US" dirty="0"/>
              <a:t> es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omnihit</a:t>
            </a:r>
            <a:r>
              <a:rPr lang="en-US" dirty="0"/>
              <a:t> </a:t>
            </a:r>
            <a:r>
              <a:rPr lang="en-US" dirty="0" err="1"/>
              <a:t>magnimo</a:t>
            </a:r>
            <a:r>
              <a:rPr lang="en-US" dirty="0"/>
              <a:t> </a:t>
            </a:r>
            <a:r>
              <a:rPr lang="en-US" dirty="0" err="1"/>
              <a:t>quidebi</a:t>
            </a:r>
            <a:r>
              <a:rPr lang="en-US" dirty="0"/>
              <a:t> </a:t>
            </a:r>
            <a:r>
              <a:rPr lang="en-US" dirty="0" err="1"/>
              <a:t>tiusto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volenditatem</a:t>
            </a:r>
            <a:r>
              <a:rPr lang="en-US" dirty="0"/>
              <a:t> la dis as min et </a:t>
            </a:r>
            <a:r>
              <a:rPr lang="en-US" dirty="0" err="1"/>
              <a:t>disquisit</a:t>
            </a:r>
            <a:r>
              <a:rPr lang="en-US" dirty="0"/>
              <a:t> et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duntiam</a:t>
            </a:r>
            <a:r>
              <a:rPr lang="en-US" dirty="0"/>
              <a:t> as </a:t>
            </a:r>
            <a:r>
              <a:rPr lang="en-US" dirty="0" err="1"/>
              <a:t>cumende</a:t>
            </a:r>
            <a:r>
              <a:rPr lang="en-US" dirty="0"/>
              <a:t> </a:t>
            </a:r>
            <a:r>
              <a:rPr lang="en-US" dirty="0" err="1"/>
              <a:t>rferum</a:t>
            </a:r>
            <a:r>
              <a:rPr lang="en-US" dirty="0"/>
              <a:t> </a:t>
            </a:r>
            <a:r>
              <a:rPr lang="en-US" dirty="0" err="1"/>
              <a:t>cupientiunt</a:t>
            </a:r>
            <a:r>
              <a:rPr lang="en-US" dirty="0"/>
              <a:t> la </a:t>
            </a:r>
            <a:r>
              <a:rPr lang="en-US" dirty="0" err="1"/>
              <a:t>vidis</a:t>
            </a:r>
            <a:r>
              <a:rPr lang="en-US" dirty="0"/>
              <a:t> </a:t>
            </a:r>
            <a:r>
              <a:rPr lang="en-US" dirty="0" err="1"/>
              <a:t>dolupit</a:t>
            </a:r>
            <a:r>
              <a:rPr lang="en-US" dirty="0"/>
              <a:t> </a:t>
            </a:r>
            <a:r>
              <a:rPr lang="en-US" dirty="0" err="1"/>
              <a:t>ommodit</a:t>
            </a:r>
            <a:r>
              <a:rPr lang="en-US" dirty="0"/>
              <a:t> et, </a:t>
            </a:r>
            <a:r>
              <a:rPr lang="en-US" dirty="0" err="1"/>
              <a:t>iunt</a:t>
            </a:r>
            <a:r>
              <a:rPr lang="en-US" dirty="0"/>
              <a:t> re lit lam </a:t>
            </a:r>
            <a:r>
              <a:rPr lang="en-US" dirty="0" err="1"/>
              <a:t>eossimpercia</a:t>
            </a:r>
            <a:r>
              <a:rPr lang="en-US" dirty="0"/>
              <a:t> pore </a:t>
            </a:r>
            <a:r>
              <a:rPr lang="en-US" dirty="0" err="1"/>
              <a:t>pellupta</a:t>
            </a:r>
            <a:r>
              <a:rPr lang="en-US" dirty="0"/>
              <a:t> dolore </a:t>
            </a:r>
            <a:r>
              <a:rPr lang="en-US" dirty="0" err="1"/>
              <a:t>eati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cusamet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nonserrorrum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soloria</a:t>
            </a:r>
            <a:r>
              <a:rPr lang="en-US" dirty="0"/>
              <a:t> </a:t>
            </a:r>
            <a:r>
              <a:rPr lang="en-US" dirty="0" err="1"/>
              <a:t>vendanimint</a:t>
            </a:r>
            <a:r>
              <a:rPr lang="en-US" dirty="0"/>
              <a:t> qui arum </a:t>
            </a:r>
            <a:r>
              <a:rPr lang="en-US" dirty="0" err="1"/>
              <a:t>ilist</a:t>
            </a:r>
            <a:r>
              <a:rPr lang="en-US" dirty="0"/>
              <a:t>, que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repudae</a:t>
            </a:r>
            <a:r>
              <a:rPr lang="en-US" dirty="0"/>
              <a:t> </a:t>
            </a:r>
            <a:r>
              <a:rPr lang="en-US" dirty="0" err="1"/>
              <a:t>nimus</a:t>
            </a:r>
            <a:r>
              <a:rPr lang="en-US" dirty="0"/>
              <a:t> </a:t>
            </a:r>
            <a:r>
              <a:rPr lang="en-US" dirty="0" err="1"/>
              <a:t>aboreprem</a:t>
            </a:r>
            <a:r>
              <a:rPr lang="en-US" dirty="0"/>
              <a:t> </a:t>
            </a:r>
            <a:r>
              <a:rPr lang="en-US" dirty="0" err="1"/>
              <a:t>audae</a:t>
            </a:r>
            <a:r>
              <a:rPr lang="en-US" dirty="0"/>
              <a:t> </a:t>
            </a:r>
            <a:r>
              <a:rPr lang="en-US" dirty="0" err="1"/>
              <a:t>volesen</a:t>
            </a:r>
            <a:r>
              <a:rPr lang="en-US" dirty="0"/>
              <a:t> </a:t>
            </a:r>
            <a:r>
              <a:rPr lang="en-US" dirty="0" err="1"/>
              <a:t>imaximp</a:t>
            </a:r>
            <a:r>
              <a:rPr lang="en-US" dirty="0"/>
              <a:t> </a:t>
            </a:r>
            <a:r>
              <a:rPr lang="en-US" dirty="0" err="1"/>
              <a:t>orenduciam</a:t>
            </a:r>
            <a:r>
              <a:rPr lang="en-US" dirty="0"/>
              <a:t> </a:t>
            </a:r>
            <a:r>
              <a:rPr lang="en-US" dirty="0" err="1"/>
              <a:t>evercidus</a:t>
            </a:r>
            <a:r>
              <a:rPr lang="en-US" dirty="0"/>
              <a:t> </a:t>
            </a:r>
            <a:r>
              <a:rPr lang="en-US" dirty="0" err="1"/>
              <a:t>quibus</a:t>
            </a:r>
            <a:r>
              <a:rPr lang="en-US" dirty="0"/>
              <a:t> </a:t>
            </a:r>
            <a:r>
              <a:rPr lang="en-US" dirty="0" err="1"/>
              <a:t>aniti</a:t>
            </a:r>
            <a:r>
              <a:rPr lang="en-US" dirty="0"/>
              <a:t> </a:t>
            </a:r>
            <a:r>
              <a:rPr lang="en-US" dirty="0" err="1"/>
              <a:t>dolorep</a:t>
            </a:r>
            <a:r>
              <a:rPr lang="en-US" dirty="0"/>
              <a:t> </a:t>
            </a:r>
            <a:r>
              <a:rPr lang="en-US" dirty="0" err="1"/>
              <a:t>tiorrum</a:t>
            </a:r>
            <a:r>
              <a:rPr lang="en-US" dirty="0"/>
              <a:t> </a:t>
            </a:r>
            <a:r>
              <a:rPr lang="en-US" dirty="0" err="1"/>
              <a:t>hilique</a:t>
            </a:r>
            <a:r>
              <a:rPr lang="en-US" dirty="0"/>
              <a:t> ped que </a:t>
            </a:r>
            <a:r>
              <a:rPr lang="en-US" dirty="0" err="1"/>
              <a:t>volorep</a:t>
            </a:r>
            <a:r>
              <a:rPr lang="en-US" dirty="0"/>
              <a:t> </a:t>
            </a:r>
            <a:r>
              <a:rPr lang="en-US" dirty="0" err="1"/>
              <a:t>elluptatur</a:t>
            </a:r>
            <a:r>
              <a:rPr lang="en-US" dirty="0"/>
              <a:t>?</a:t>
            </a:r>
          </a:p>
          <a:p>
            <a:pPr lvl="0"/>
            <a:r>
              <a:rPr lang="en-US" dirty="0" err="1"/>
              <a:t>Xet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duntiam</a:t>
            </a:r>
            <a:r>
              <a:rPr lang="en-US" dirty="0"/>
              <a:t> as </a:t>
            </a:r>
            <a:r>
              <a:rPr lang="en-US" dirty="0" err="1"/>
              <a:t>cumende</a:t>
            </a:r>
            <a:r>
              <a:rPr lang="en-US" dirty="0"/>
              <a:t> </a:t>
            </a:r>
            <a:r>
              <a:rPr lang="en-US" dirty="0" err="1"/>
              <a:t>rferum</a:t>
            </a:r>
            <a:r>
              <a:rPr lang="en-US" dirty="0"/>
              <a:t> </a:t>
            </a:r>
            <a:r>
              <a:rPr lang="en-US" dirty="0" err="1"/>
              <a:t>cupientiunt</a:t>
            </a:r>
            <a:r>
              <a:rPr lang="en-US" dirty="0"/>
              <a:t> la </a:t>
            </a:r>
            <a:r>
              <a:rPr lang="en-US" dirty="0" err="1"/>
              <a:t>vidis</a:t>
            </a:r>
            <a:r>
              <a:rPr lang="en-US" dirty="0"/>
              <a:t> </a:t>
            </a:r>
            <a:r>
              <a:rPr lang="en-US" dirty="0" err="1"/>
              <a:t>dolupit</a:t>
            </a:r>
            <a:r>
              <a:rPr lang="en-US" dirty="0"/>
              <a:t> </a:t>
            </a:r>
            <a:r>
              <a:rPr lang="en-US" dirty="0" err="1"/>
              <a:t>ommodit</a:t>
            </a:r>
            <a:r>
              <a:rPr lang="en-US" dirty="0"/>
              <a:t> et, </a:t>
            </a:r>
            <a:r>
              <a:rPr lang="en-US" dirty="0" err="1"/>
              <a:t>iunt</a:t>
            </a:r>
            <a:r>
              <a:rPr lang="en-US" dirty="0"/>
              <a:t> re lit lam </a:t>
            </a:r>
            <a:r>
              <a:rPr lang="en-US" dirty="0" err="1"/>
              <a:t>eossimpercia</a:t>
            </a:r>
            <a:r>
              <a:rPr lang="en-US" dirty="0"/>
              <a:t> pore </a:t>
            </a:r>
            <a:r>
              <a:rPr lang="en-US" dirty="0" err="1"/>
              <a:t>pellupta</a:t>
            </a:r>
            <a:r>
              <a:rPr lang="en-US" dirty="0"/>
              <a:t>.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9A37CC16-A9A4-905E-C6AF-B5D0E68D4B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1620000"/>
            <a:ext cx="9720000" cy="5395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rgbClr val="56ACE4"/>
                </a:solidFill>
                <a:latin typeface="+mj-l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Sub Title</a:t>
            </a:r>
            <a:endParaRPr lang="pt-PT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6A40F2F8-CB76-5F7D-ADD1-80E3C49DD9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6120000"/>
            <a:ext cx="1873009" cy="422937"/>
          </a:xfrm>
          <a:prstGeom prst="rect">
            <a:avLst/>
          </a:prstGeo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CE2F8C1-5E43-DB52-169F-D431A8B74A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779049"/>
            <a:ext cx="8288700" cy="59372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32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  <a:endParaRPr lang="pt-PT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5B10877-5E07-83D8-5D44-8FEC4D4EDD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9335054" y="3512552"/>
            <a:ext cx="4380389" cy="91177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rgbClr val="EBF5FC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 err="1"/>
              <a:t>Titulo</a:t>
            </a:r>
            <a:r>
              <a:rPr lang="en-US" dirty="0"/>
              <a:t> da apresentação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7658811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C0ED456-FC14-EC1B-4FF3-8892B77D48E8}"/>
              </a:ext>
            </a:extLst>
          </p:cNvPr>
          <p:cNvSpPr/>
          <p:nvPr userDrawn="1"/>
        </p:nvSpPr>
        <p:spPr>
          <a:xfrm>
            <a:off x="2786742" y="0"/>
            <a:ext cx="9405258" cy="6858000"/>
          </a:xfrm>
          <a:prstGeom prst="rect">
            <a:avLst/>
          </a:prstGeom>
          <a:solidFill>
            <a:srgbClr val="1F3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AAFBC9A-928E-66B6-881B-494EF6D61D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309258" y="-2207079"/>
            <a:ext cx="9405258" cy="9405258"/>
          </a:xfrm>
          <a:custGeom>
            <a:avLst/>
            <a:gdLst>
              <a:gd name="connsiteX0" fmla="*/ 4702629 w 9405258"/>
              <a:gd name="connsiteY0" fmla="*/ 0 h 9405258"/>
              <a:gd name="connsiteX1" fmla="*/ 9405258 w 9405258"/>
              <a:gd name="connsiteY1" fmla="*/ 4702629 h 9405258"/>
              <a:gd name="connsiteX2" fmla="*/ 4702629 w 9405258"/>
              <a:gd name="connsiteY2" fmla="*/ 9405258 h 9405258"/>
              <a:gd name="connsiteX3" fmla="*/ 0 w 9405258"/>
              <a:gd name="connsiteY3" fmla="*/ 4702629 h 9405258"/>
              <a:gd name="connsiteX4" fmla="*/ 4702629 w 9405258"/>
              <a:gd name="connsiteY4" fmla="*/ 0 h 94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5258" h="9405258">
                <a:moveTo>
                  <a:pt x="4702629" y="0"/>
                </a:moveTo>
                <a:cubicBezTo>
                  <a:pt x="7299819" y="0"/>
                  <a:pt x="9405258" y="2105439"/>
                  <a:pt x="9405258" y="4702629"/>
                </a:cubicBezTo>
                <a:cubicBezTo>
                  <a:pt x="9405258" y="7299819"/>
                  <a:pt x="7299819" y="9405258"/>
                  <a:pt x="4702629" y="9405258"/>
                </a:cubicBezTo>
                <a:cubicBezTo>
                  <a:pt x="2105439" y="9405258"/>
                  <a:pt x="0" y="7299819"/>
                  <a:pt x="0" y="4702629"/>
                </a:cubicBezTo>
                <a:cubicBezTo>
                  <a:pt x="0" y="2105439"/>
                  <a:pt x="2105439" y="0"/>
                  <a:pt x="4702629" y="0"/>
                </a:cubicBezTo>
                <a:close/>
              </a:path>
            </a:pathLst>
          </a:custGeom>
          <a:blipFill>
            <a:blip r:embed="rId2"/>
            <a:stretch>
              <a:fillRect l="-92954" t="-10403" r="-26996" b="-13789"/>
            </a:stretch>
          </a:blipFill>
          <a:effectLst>
            <a:outerShdw blurRad="508000" dist="2413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pt-P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C17C9-B127-4E31-CC09-F1E39FCA36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0"/>
            <a:ext cx="3082725" cy="4991100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pt-P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8CF5FD-0F20-089D-99C9-40A8F4599F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91324" y="733425"/>
            <a:ext cx="4733925" cy="5133975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pt-PT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E75519F-932F-71F8-DC7B-A04F7A045C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2241" y="6120000"/>
            <a:ext cx="1873009" cy="42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21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19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74" r:id="rId4"/>
    <p:sldLayoutId id="21474836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795D1A8-042F-8025-D5D0-0E47BF6B736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7" r="16077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746204-9885-3476-8AC8-EB7E2C164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13" y="1032387"/>
            <a:ext cx="4670322" cy="3264310"/>
          </a:xfrm>
        </p:spPr>
        <p:txBody>
          <a:bodyPr/>
          <a:lstStyle/>
          <a:p>
            <a:r>
              <a:rPr lang="pt-PT" dirty="0"/>
              <a:t>Equipa de </a:t>
            </a:r>
            <a:r>
              <a:rPr lang="en-GB" dirty="0" err="1"/>
              <a:t>Análise</a:t>
            </a:r>
            <a:r>
              <a:rPr lang="en-GB" dirty="0"/>
              <a:t> </a:t>
            </a:r>
            <a:r>
              <a:rPr lang="en-GB" dirty="0" err="1"/>
              <a:t>Retrospetiva</a:t>
            </a:r>
            <a:r>
              <a:rPr lang="en-GB" dirty="0"/>
              <a:t> de </a:t>
            </a:r>
            <a:r>
              <a:rPr lang="en-GB" dirty="0" err="1"/>
              <a:t>Homicídio</a:t>
            </a:r>
            <a:r>
              <a:rPr lang="en-GB" dirty="0"/>
              <a:t> </a:t>
            </a:r>
            <a:r>
              <a:rPr lang="en-GB" dirty="0" err="1"/>
              <a:t>em</a:t>
            </a:r>
            <a:r>
              <a:rPr lang="en-GB" dirty="0"/>
              <a:t> </a:t>
            </a:r>
            <a:r>
              <a:rPr lang="en-GB" dirty="0" err="1"/>
              <a:t>Violência</a:t>
            </a:r>
            <a:r>
              <a:rPr lang="en-GB" dirty="0"/>
              <a:t>  </a:t>
            </a:r>
            <a:r>
              <a:rPr lang="en-GB" dirty="0" err="1"/>
              <a:t>Doméstica</a:t>
            </a:r>
            <a:endParaRPr lang="pt-P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859FFC-926B-9A75-9767-B1D231FE4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6813" y="5996681"/>
            <a:ext cx="3696361" cy="934668"/>
          </a:xfrm>
        </p:spPr>
        <p:txBody>
          <a:bodyPr/>
          <a:lstStyle/>
          <a:p>
            <a:r>
              <a:rPr lang="pt-PT" dirty="0"/>
              <a:t>M Raquel Desterro 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97F0E46-C930-44BC-5C3E-1BBBEE99B0FA}"/>
              </a:ext>
            </a:extLst>
          </p:cNvPr>
          <p:cNvSpPr txBox="1">
            <a:spLocks/>
          </p:cNvSpPr>
          <p:nvPr/>
        </p:nvSpPr>
        <p:spPr>
          <a:xfrm>
            <a:off x="186813" y="4861766"/>
            <a:ext cx="4778476" cy="93466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600" b="1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CENTRO DE ESTUDOS JUDICIÁRIOS</a:t>
            </a:r>
          </a:p>
          <a:p>
            <a:endParaRPr lang="pt-PT" sz="1400" b="0" dirty="0"/>
          </a:p>
          <a:p>
            <a:r>
              <a:rPr lang="pt-PT" sz="1400" b="0" dirty="0"/>
              <a:t>Coimbra , 5 de abril 2024</a:t>
            </a:r>
          </a:p>
          <a:p>
            <a:endParaRPr lang="pt-PT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703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93506C-C3C7-839B-1089-44CE807805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56076" y="2159517"/>
            <a:ext cx="12930195" cy="3395708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A EARHVD deve dirigir </a:t>
            </a:r>
            <a:r>
              <a:rPr lang="pt-BR" b="1" dirty="0"/>
              <a:t>recomendações</a:t>
            </a:r>
            <a:r>
              <a:rPr lang="pt-BR" dirty="0"/>
              <a:t> às entidades públicas , privadas ou do setor social, e aos profissionais , visando a implementação de novas metodologias preventivas , o reforço de qualidade da intervençaõ e da eficácia do combate à violência contra as mulheres e à violência doméstica, desde que a informação recolhida e analisada permita a sua formulação em segurança . 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D00F226-F7D4-6B82-6407-D3EB212BB6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PT" dirty="0"/>
              <a:t>Em geral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101587-A23E-EC68-2609-65C09F4161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AS Recomendações da EARHVD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E8767-1FEF-E540-9BEB-D6888695A7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9132319" y="3309816"/>
            <a:ext cx="4785859" cy="911773"/>
          </a:xfrm>
        </p:spPr>
        <p:txBody>
          <a:bodyPr/>
          <a:lstStyle/>
          <a:p>
            <a:pPr algn="ctr"/>
            <a:r>
              <a:rPr lang="pt-PT" dirty="0"/>
              <a:t>Revisão de Homicídios Domésticos</a:t>
            </a:r>
          </a:p>
        </p:txBody>
      </p:sp>
    </p:spTree>
    <p:extLst>
      <p:ext uri="{BB962C8B-B14F-4D97-AF65-F5344CB8AC3E}">
        <p14:creationId xmlns:p14="http://schemas.microsoft.com/office/powerpoint/2010/main" val="2601909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DACA68-5C35-CA98-FB05-D323C3F472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94" y="1533832"/>
            <a:ext cx="10058401" cy="4001729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1200" b="1" dirty="0"/>
              <a:t> </a:t>
            </a:r>
            <a:r>
              <a:rPr lang="en-US" sz="1400" b="1" dirty="0" err="1">
                <a:cs typeface="Times New Roman" panose="02020603050405020304" pitchFamily="18" charset="0"/>
              </a:rPr>
              <a:t>Dossiê</a:t>
            </a:r>
            <a:r>
              <a:rPr lang="en-US" sz="1400" b="1" dirty="0">
                <a:cs typeface="Times New Roman" panose="02020603050405020304" pitchFamily="18" charset="0"/>
              </a:rPr>
              <a:t>  2/2017 </a:t>
            </a:r>
          </a:p>
          <a:p>
            <a:pPr algn="just"/>
            <a:r>
              <a:rPr lang="pt-PT" sz="1400" kern="0" dirty="0">
                <a:solidFill>
                  <a:srgbClr val="44444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Que a </a:t>
            </a:r>
            <a:r>
              <a:rPr lang="pt-PT" sz="1400" b="1" kern="0" dirty="0">
                <a:solidFill>
                  <a:srgbClr val="44444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Procuradoria-Geral da República</a:t>
            </a:r>
            <a:r>
              <a:rPr lang="pt-PT" sz="1400" kern="0" dirty="0">
                <a:solidFill>
                  <a:srgbClr val="44444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atendendo à evolução e dispersão do regime legal, à crescente exigência na sua aplicação e ao desenvolvimento que têm tido os instrumentos de ação, pondere, como fator de incremento da atualidade, coerência e eficácia da sua ação, a concretização de orientações que os serviços e os magistrados do Ministério Público devam implementar quanto aos diversos aspetos do regime jurídico e da intervenção no domínio da violência doméstica, através da elaboração de um documento hierárquico de boas práticas.</a:t>
            </a:r>
          </a:p>
          <a:p>
            <a:pPr algn="just"/>
            <a:r>
              <a:rPr lang="pt-PT" sz="1400" b="1" kern="0" dirty="0">
                <a:solidFill>
                  <a:srgbClr val="444444"/>
                </a:solidFill>
                <a:cs typeface="Times New Roman" panose="02020603050405020304" pitchFamily="18" charset="0"/>
              </a:rPr>
              <a:t>Dossiê 3/2017 </a:t>
            </a:r>
            <a:endParaRPr lang="en-US" sz="1400" b="1" dirty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pt-PT" sz="1400" kern="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Os serviços/entidades que intervêm ou têm conhecimento de uma situação de violência em contexto familiar </a:t>
            </a:r>
            <a:r>
              <a:rPr lang="pt-PT" sz="1400" kern="0" dirty="0">
                <a:solidFill>
                  <a:srgbClr val="44444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devem procurar obter informação sobre outras entidades que nela também tenham intervenção e sinalizá-la às que devam intervir no caso. Os serviços/entidades que intervenham numa mesma situação de violência em contexto familiar devem organizar a transmissão e partilha de informação relevante entre si, estabelecendo a coordenação das atuações, tendo em vista uma ação mais informada, coerente, articulada, eficaz e sem dispersão de recursos – nomeadamente, das áreas da educação, da justiça, da segurança social, da saúde, da administração interna, bem como as que integram a rede nacional de apoio às vítimas de violência doméstica.</a:t>
            </a:r>
            <a:endParaRPr lang="pt-PT" sz="1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pt-PT" sz="1400" b="1" kern="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As entidades judiciárias, no processo-crime</a:t>
            </a:r>
            <a:r>
              <a:rPr lang="pt-PT" sz="1400" kern="0" dirty="0">
                <a:solidFill>
                  <a:srgbClr val="444444"/>
                </a:solidFill>
                <a:effectLst/>
                <a:ea typeface="Times New Roman" panose="02020603050405020304" pitchFamily="18" charset="0"/>
              </a:rPr>
              <a:t>, deverão ponderar sempre a priorização do afastamento do agressor da residência onde o crime tenha sido cometido ou onde a vítima habite (com a possível utilização de meios técnicos de controlo à distância) em detrimento da saída desta da sua residência e colocação em unidades residências de acolhimento temporário (</a:t>
            </a:r>
            <a:r>
              <a:rPr lang="pt-PT" sz="1400" i="1" kern="0" dirty="0">
                <a:solidFill>
                  <a:srgbClr val="444444"/>
                </a:solidFill>
                <a:effectLst/>
                <a:ea typeface="Times New Roman" panose="02020603050405020304" pitchFamily="18" charset="0"/>
              </a:rPr>
              <a:t>casas de abrigo</a:t>
            </a:r>
            <a:r>
              <a:rPr lang="pt-PT" sz="1400" kern="0" dirty="0">
                <a:solidFill>
                  <a:srgbClr val="444444"/>
                </a:solidFill>
                <a:effectLst/>
                <a:ea typeface="Times New Roman" panose="02020603050405020304" pitchFamily="18" charset="0"/>
              </a:rPr>
              <a:t>).</a:t>
            </a:r>
            <a:endParaRPr lang="en-US" sz="14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FBE1DE-C0B5-4D79-E3E7-A55B88AE00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Recomendações ao setor da Justiça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292666-CE63-2A24-4DB5-24B169CE42FD}"/>
              </a:ext>
            </a:extLst>
          </p:cNvPr>
          <p:cNvSpPr txBox="1">
            <a:spLocks/>
          </p:cNvSpPr>
          <p:nvPr/>
        </p:nvSpPr>
        <p:spPr>
          <a:xfrm rot="16200000">
            <a:off x="9132319" y="3309816"/>
            <a:ext cx="4785859" cy="91177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kern="1200">
                <a:solidFill>
                  <a:srgbClr val="EBF5FC"/>
                </a:solidFill>
                <a:latin typeface="Bebas Neue" panose="020B0606020202050201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dirty="0"/>
              <a:t>Revisão de Homicídios Domésticos</a:t>
            </a:r>
          </a:p>
        </p:txBody>
      </p:sp>
    </p:spTree>
    <p:extLst>
      <p:ext uri="{BB962C8B-B14F-4D97-AF65-F5344CB8AC3E}">
        <p14:creationId xmlns:p14="http://schemas.microsoft.com/office/powerpoint/2010/main" val="916305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93506C-C3C7-839B-1089-44CE807805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0865" y="1372773"/>
            <a:ext cx="10683278" cy="454608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100" b="1" kern="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 EARHVD recomenda à Procuradoria-Geral da República:</a:t>
            </a:r>
            <a:endParaRPr lang="pt-PT" sz="11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100" kern="0" dirty="0">
                <a:solidFill>
                  <a:srgbClr val="44444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A “estratégia do Ministério Público contra a violência doméstica, incluindo a adoção de boas práticas e uniformização de procedimentos nas jurisdições criminal e de família e crianças”,  a elaborar em cumprimento do despacho da Senhora Procuradora-Geral da República de 23 de março de 2018, deve tomar em particular consideração a efetiva direção e o acompanhamento das diligências de inquérito realizadas pelos órgãos de polícia criminal, bem como a atuação do Ministério Público nos períodos de férias judiciais.</a:t>
            </a:r>
            <a:endParaRPr lang="pt-PT" sz="11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100" b="1" kern="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 A EARHVD recomenda ao Ministério Público e aos Órgãos de Polícia Criminal:</a:t>
            </a:r>
            <a:r>
              <a:rPr lang="pt-PT" sz="1100" kern="0" dirty="0">
                <a:solidFill>
                  <a:srgbClr val="444444"/>
                </a:solidFill>
                <a:effectLst/>
                <a:ea typeface="Times New Roman" panose="02020603050405020304" pitchFamily="18" charset="0"/>
              </a:rPr>
              <a:t>- </a:t>
            </a:r>
            <a:r>
              <a:rPr lang="pt-PT" sz="1100" kern="0" dirty="0">
                <a:solidFill>
                  <a:srgbClr val="44444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 todas as situações em que ocorram episódios de violência contra as mulheres e violência doméstica, deverá averiguar-se se existem crianças/jovens direta ou indiretamente envolvidos ou afetados, proceder-se à avaliação do risco que correm e adotar-se as adequadas medidas de segurança, que atendam às suas específicas necessidades, bem como ser efetuada comunicação a Comissão de Proteção de Crianças e Jovens ou desencadear-se procedimento judicial com vista à sua proteção e promoção dos direitos 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100" b="1" kern="1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EARHVD, </a:t>
            </a:r>
            <a:r>
              <a:rPr lang="pt-PT" sz="1100" kern="1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 decorrência da análise efetuada,</a:t>
            </a:r>
            <a:r>
              <a:rPr lang="pt-PT" sz="1100" b="1" kern="1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recomenda:</a:t>
            </a:r>
            <a:r>
              <a:rPr lang="pt-PT" sz="1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1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À Direção-Geral de Reinserção e Serviços Prisionais (DGRSP) </a:t>
            </a:r>
            <a:r>
              <a:rPr lang="pt-PT" sz="1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Atendendo ao diminuto número de pessoas integradas no programa VIDA, programa para pessoas agressoras de violência doméstica em meio prisional, torna-se urgente que seja fomentada uma maior adesão ao programa e a capacidade da sua implementação, para que a pena possa assegurar não apenas a proteção de bens jurídicos e a defesa social, mas também a finalidade de “reinserção do agente na sociedade, preparando-o para conduzir a sua vida de modo socialmente responsável” (</a:t>
            </a:r>
            <a:r>
              <a:rPr lang="pt-PT" sz="1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art</a:t>
            </a:r>
            <a:r>
              <a:rPr lang="pt-PT" sz="1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º 2º/1. CEPMPL; </a:t>
            </a:r>
            <a:r>
              <a:rPr lang="pt-PT" sz="1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art</a:t>
            </a:r>
            <a:r>
              <a:rPr lang="pt-PT" sz="1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º 40º/1. do Código Penal).</a:t>
            </a:r>
            <a:r>
              <a:rPr lang="pt-PT" sz="1100" dirty="0">
                <a:solidFill>
                  <a:srgbClr val="44444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t-PT" sz="1100" kern="0" dirty="0">
                <a:solidFill>
                  <a:srgbClr val="44444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moção dos direitos.</a:t>
            </a:r>
          </a:p>
          <a:p>
            <a:r>
              <a:rPr lang="pt-PT" sz="1100" b="1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A EARHVD recomenda ao Ministério Público </a:t>
            </a:r>
          </a:p>
          <a:p>
            <a:pPr algn="just"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PT" sz="1100" b="0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Que diligencie e garanta o cumprimento do disposto no nº 4 do artigo 10.º da Lei n.º 104/2009, de 14 de setembro (lei que aprova a concessão de indemnização às vítimas de crimes violentos e violência doméstica), a crianças e/ou jovens considerados vítimas, de homicídio em contexto de violência doméstica, nos termos do </a:t>
            </a:r>
            <a:r>
              <a:rPr lang="pt-PT" sz="1100" b="0" i="0" dirty="0" err="1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art</a:t>
            </a:r>
            <a:r>
              <a:rPr lang="pt-PT" sz="1100" b="0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º 67º- A, nº1 alíneas a), </a:t>
            </a:r>
            <a:r>
              <a:rPr lang="pt-PT" sz="1100" b="0" i="0" dirty="0" err="1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ii</a:t>
            </a:r>
            <a:r>
              <a:rPr lang="pt-PT" sz="1100" b="0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) e </a:t>
            </a:r>
            <a:r>
              <a:rPr lang="pt-PT" sz="1100" b="0" i="0" dirty="0" err="1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iii</a:t>
            </a:r>
            <a:r>
              <a:rPr lang="pt-PT" sz="1100" b="0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) e nº2 do Código de Processo Penal.</a:t>
            </a:r>
          </a:p>
          <a:p>
            <a:pPr algn="just"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PT" sz="1100" b="0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​E, ainda por dever funcional, como referem os artigos 4.º, n.º 1, alíneas b) e i), do Estatuto do Ministério Público, e </a:t>
            </a:r>
            <a:r>
              <a:rPr lang="pt-PT" sz="1100" b="0" i="0" dirty="0" err="1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artºs</a:t>
            </a:r>
            <a:r>
              <a:rPr lang="pt-PT" sz="1100" b="0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 67.º-A, n.º 1, alínea a), </a:t>
            </a:r>
            <a:r>
              <a:rPr lang="pt-PT" sz="1100" b="0" i="0" dirty="0" err="1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ii</a:t>
            </a:r>
            <a:r>
              <a:rPr lang="pt-PT" sz="1100" b="0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) e n.º 2, bem como o 76.º, n.º 3, estes últimos do Código do Processo Penal, que o Ministério Público represente estas crianças, que são para efeitos da lei processual penal consideradas vítimas do crime de que a mãe foi diretamente alvo, e adote uma postura proativa na busca de que, em casos similares, no próprio processo penal possa assumir a sua representação na formulação do </a:t>
            </a:r>
            <a:r>
              <a:rPr lang="pt-PT" sz="1100" b="0" i="0" dirty="0">
                <a:solidFill>
                  <a:srgbClr val="444444"/>
                </a:solidFill>
                <a:effectLst/>
              </a:rPr>
              <a:t>pedido de indemnização civil – PIC.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dirty="0">
                <a:cs typeface="Times New Roman" panose="02020603050405020304" pitchFamily="18" charset="0"/>
              </a:rPr>
              <a:t>TODAS</a:t>
            </a:r>
            <a:r>
              <a:rPr lang="en-US" sz="1100" dirty="0"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cs typeface="Times New Roman" panose="02020603050405020304" pitchFamily="18" charset="0"/>
              </a:rPr>
              <a:t>estas</a:t>
            </a:r>
            <a:r>
              <a:rPr lang="en-US" sz="1100" dirty="0"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cs typeface="Times New Roman" panose="02020603050405020304" pitchFamily="18" charset="0"/>
              </a:rPr>
              <a:t>Recomendações</a:t>
            </a:r>
            <a:r>
              <a:rPr lang="en-US" sz="1100" dirty="0"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cs typeface="Times New Roman" panose="02020603050405020304" pitchFamily="18" charset="0"/>
              </a:rPr>
              <a:t>foram</a:t>
            </a:r>
            <a:r>
              <a:rPr lang="en-US" sz="1100" dirty="0">
                <a:cs typeface="Times New Roman" panose="02020603050405020304" pitchFamily="18" charset="0"/>
              </a:rPr>
              <a:t> </a:t>
            </a:r>
            <a:r>
              <a:rPr lang="en-US" sz="1100" b="1" dirty="0">
                <a:cs typeface="Times New Roman" panose="02020603050405020304" pitchFamily="18" charset="0"/>
              </a:rPr>
              <a:t>ACOLHIDAS</a:t>
            </a:r>
            <a:r>
              <a:rPr lang="en-US" sz="1100" dirty="0"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cs typeface="Times New Roman" panose="02020603050405020304" pitchFamily="18" charset="0"/>
              </a:rPr>
              <a:t>através</a:t>
            </a:r>
            <a:r>
              <a:rPr lang="en-US" sz="1100" dirty="0">
                <a:cs typeface="Times New Roman" panose="02020603050405020304" pitchFamily="18" charset="0"/>
              </a:rPr>
              <a:t> da </a:t>
            </a:r>
            <a:r>
              <a:rPr lang="en-US" sz="1100" b="1" dirty="0" err="1">
                <a:cs typeface="Times New Roman" panose="02020603050405020304" pitchFamily="18" charset="0"/>
              </a:rPr>
              <a:t>Diretiva</a:t>
            </a:r>
            <a:r>
              <a:rPr lang="en-US" sz="1100" b="1" dirty="0">
                <a:cs typeface="Times New Roman" panose="02020603050405020304" pitchFamily="18" charset="0"/>
              </a:rPr>
              <a:t> 5/2019 d</a:t>
            </a:r>
            <a:r>
              <a:rPr lang="en-US" sz="1100" dirty="0">
                <a:cs typeface="Times New Roman" panose="02020603050405020304" pitchFamily="18" charset="0"/>
              </a:rPr>
              <a:t>e 5/11 e das </a:t>
            </a:r>
            <a:r>
              <a:rPr lang="en-US" sz="1100" b="1" dirty="0" err="1">
                <a:cs typeface="Times New Roman" panose="02020603050405020304" pitchFamily="18" charset="0"/>
              </a:rPr>
              <a:t>Diretivas</a:t>
            </a:r>
            <a:r>
              <a:rPr lang="en-US" sz="1100" b="1" dirty="0">
                <a:cs typeface="Times New Roman" panose="02020603050405020304" pitchFamily="18" charset="0"/>
              </a:rPr>
              <a:t> </a:t>
            </a:r>
            <a:r>
              <a:rPr lang="en-US" sz="1100" dirty="0">
                <a:cs typeface="Times New Roman" panose="02020603050405020304" pitchFamily="18" charset="0"/>
              </a:rPr>
              <a:t> </a:t>
            </a:r>
            <a:r>
              <a:rPr lang="pt-PT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1/2021 e 1/2023, todas da PGR, sendo as ultimas aquelas que definem e estabelecem as prioridades de política criminal</a:t>
            </a:r>
            <a:endParaRPr lang="en-US" sz="1100" b="1" dirty="0"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101587-A23E-EC68-2609-65C09F4161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865" y="-206477"/>
            <a:ext cx="8435410" cy="1215458"/>
          </a:xfrm>
        </p:spPr>
        <p:txBody>
          <a:bodyPr/>
          <a:lstStyle/>
          <a:p>
            <a:r>
              <a:rPr lang="pt-PT" dirty="0"/>
              <a:t>Recomendações na área da </a:t>
            </a:r>
            <a:r>
              <a:rPr lang="pt-PT" dirty="0" err="1"/>
              <a:t>JustiÇa</a:t>
            </a:r>
            <a:r>
              <a:rPr lang="pt-PT" dirty="0"/>
              <a:t>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E8767-1FEF-E540-9BEB-D6888695A7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9132319" y="3309816"/>
            <a:ext cx="4785859" cy="911773"/>
          </a:xfrm>
        </p:spPr>
        <p:txBody>
          <a:bodyPr/>
          <a:lstStyle/>
          <a:p>
            <a:pPr algn="ctr"/>
            <a:r>
              <a:rPr lang="pt-PT" dirty="0"/>
              <a:t>Revisão de Homicídios Domésticos</a:t>
            </a:r>
          </a:p>
        </p:txBody>
      </p:sp>
    </p:spTree>
    <p:extLst>
      <p:ext uri="{BB962C8B-B14F-4D97-AF65-F5344CB8AC3E}">
        <p14:creationId xmlns:p14="http://schemas.microsoft.com/office/powerpoint/2010/main" val="2839940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FBE1DE-C0B5-4D79-E3E7-A55B88AE00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296" y="265471"/>
            <a:ext cx="8288700" cy="1005237"/>
          </a:xfrm>
        </p:spPr>
        <p:txBody>
          <a:bodyPr/>
          <a:lstStyle/>
          <a:p>
            <a:r>
              <a:rPr lang="pt-PT" dirty="0"/>
              <a:t>Recomendações EARHVD </a:t>
            </a:r>
          </a:p>
          <a:p>
            <a:r>
              <a:rPr lang="pt-PT" dirty="0">
                <a:solidFill>
                  <a:schemeClr val="accent1"/>
                </a:solidFill>
              </a:rPr>
              <a:t>Saúde</a:t>
            </a:r>
            <a:r>
              <a:rPr lang="pt-PT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292666-CE63-2A24-4DB5-24B169CE42FD}"/>
              </a:ext>
            </a:extLst>
          </p:cNvPr>
          <p:cNvSpPr txBox="1">
            <a:spLocks/>
          </p:cNvSpPr>
          <p:nvPr/>
        </p:nvSpPr>
        <p:spPr>
          <a:xfrm rot="16200000">
            <a:off x="9132319" y="3309816"/>
            <a:ext cx="4785859" cy="91177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kern="1200">
                <a:solidFill>
                  <a:srgbClr val="EBF5FC"/>
                </a:solidFill>
                <a:latin typeface="Bebas Neue" panose="020B0606020202050201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/>
              <a:t>Revisão de Homicídios Domésticos</a:t>
            </a:r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A33F461-6C35-3249-DB04-8FDAD506EC7F}"/>
              </a:ext>
            </a:extLst>
          </p:cNvPr>
          <p:cNvSpPr txBox="1"/>
          <p:nvPr/>
        </p:nvSpPr>
        <p:spPr>
          <a:xfrm>
            <a:off x="566296" y="1372773"/>
            <a:ext cx="1027868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PT" sz="1200" b="1" i="1" dirty="0">
                <a:solidFill>
                  <a:srgbClr val="333333"/>
                </a:solidFill>
                <a:effectLst/>
                <a:cs typeface="Times New Roman" panose="02020603050405020304" pitchFamily="18" charset="0"/>
              </a:rPr>
              <a:t>Na área da saúde</a:t>
            </a:r>
            <a:r>
              <a:rPr lang="pt-PT" sz="1200" b="1" i="0" dirty="0">
                <a:solidFill>
                  <a:srgbClr val="333333"/>
                </a:solidFill>
                <a:effectLst/>
                <a:cs typeface="Times New Roman" panose="02020603050405020304" pitchFamily="18" charset="0"/>
              </a:rPr>
              <a:t>, a EARHVD recomenda:</a:t>
            </a:r>
            <a:endParaRPr lang="pt-PT" sz="1200" b="0" i="0" dirty="0">
              <a:solidFill>
                <a:srgbClr val="444444"/>
              </a:solidFill>
              <a:effectLst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PT" sz="1200" b="0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pt-PT" sz="1200" b="0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a)  Que os/as prestadores/as de cuidados de saúde devem, de forma sistemática, proceder à deteção de risco de existência de violência doméstica e que em todos os processos de triagem sejam colocadas questões objetivas sobre a ocorrência de violência no seio da família, procedendo ao respetivo registo – de acordo com o referencial técnico “Violência Interpessoal – Abordagem, Diagnóstico e Intervenção nos Serviços de Saúde” da Direção-Geral de Saúde.</a:t>
            </a:r>
          </a:p>
          <a:p>
            <a:pPr algn="just">
              <a:spcAft>
                <a:spcPts val="0"/>
              </a:spcAft>
            </a:pPr>
            <a:r>
              <a:rPr lang="pt-PT" sz="1200" b="0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pt-PT" sz="1200" b="0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b)   Que todos/as os/as profissionais dos serviços de saúde documentem as declarações de utentes sobre a violência a que possam estar sujeitos/as e as ocorrências que, neste domínio, detetem no exercício das suas funções.</a:t>
            </a:r>
          </a:p>
          <a:p>
            <a:pPr algn="just">
              <a:spcAft>
                <a:spcPts val="0"/>
              </a:spcAft>
            </a:pPr>
            <a:r>
              <a:rPr lang="pt-PT" sz="1200" b="0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pt-PT" sz="1200" b="0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c)  Que, sempre que exista a suspeita fundada ou confirmação de violência doméstica, os/as profissionais de saúde forneçam a informação existente sobre recursos de apoio à vítima e que diligenciem pelas medidas de segurança necessárias, bem como pelo relato dessa situação às entidades judiciárias, apoiando-se, nomeadamente, no referencial técnico mencionado.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DCB9DEA-62A6-00B2-CA2A-4096E6EC22B7}"/>
              </a:ext>
            </a:extLst>
          </p:cNvPr>
          <p:cNvSpPr txBox="1"/>
          <p:nvPr/>
        </p:nvSpPr>
        <p:spPr>
          <a:xfrm>
            <a:off x="688258" y="4149213"/>
            <a:ext cx="1015672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1200" b="1" i="1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Recomenda</a:t>
            </a:r>
            <a:r>
              <a:rPr lang="pt-PT" sz="1200" b="0" i="1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 </a:t>
            </a:r>
            <a:r>
              <a:rPr lang="pt-PT" sz="1200" b="0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ainda que todas estas situações devem ser referenciadas também às </a:t>
            </a:r>
            <a:r>
              <a:rPr lang="pt-PT" sz="1200" b="1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Equipas de Prevenção da Violência em Adultos – EPVA </a:t>
            </a:r>
            <a:r>
              <a:rPr lang="pt-PT" sz="1200" b="0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das respetivas unidades de saúde, as quais podem desenvolver interlocução privilegiada com as outras entidades no âmbito da Rede Nacional de Apoio a Vítimas de Violência Doméstica e com as Entidades Judiciárias.</a:t>
            </a:r>
          </a:p>
          <a:p>
            <a:pPr algn="just"/>
            <a:endParaRPr lang="pt-PT" sz="1200" b="0" i="0" dirty="0">
              <a:solidFill>
                <a:srgbClr val="444444"/>
              </a:solidFill>
              <a:effectLst/>
              <a:cs typeface="Times New Roman" panose="02020603050405020304" pitchFamily="18" charset="0"/>
            </a:endParaRPr>
          </a:p>
          <a:p>
            <a:pPr algn="just"/>
            <a:r>
              <a:rPr lang="pt-PT" sz="1200" b="1" i="1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Recomenda </a:t>
            </a:r>
            <a:r>
              <a:rPr lang="pt-PT" sz="1200" b="0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que seja reforçada a formação dos profissionais de saúde sobre violência nas relações de intimidade, violência contra as mulheres e violência doméstica, incluindo as vertentes da sua deteção e da intervenção subsequente.</a:t>
            </a:r>
          </a:p>
          <a:p>
            <a:pPr algn="just"/>
            <a:r>
              <a:rPr lang="pt-PT" sz="1200" b="0" i="0" dirty="0">
                <a:solidFill>
                  <a:srgbClr val="444444"/>
                </a:solidFill>
                <a:effectLst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6598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A7307E6-B5DD-CFD5-C589-5563DC1CBB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0" y="403123"/>
            <a:ext cx="8004232" cy="963561"/>
          </a:xfrm>
        </p:spPr>
        <p:txBody>
          <a:bodyPr/>
          <a:lstStyle/>
          <a:p>
            <a:r>
              <a:rPr lang="pt-PT" dirty="0"/>
              <a:t>Recomendações EARHVD </a:t>
            </a:r>
          </a:p>
          <a:p>
            <a:r>
              <a:rPr lang="pt-PT" dirty="0">
                <a:solidFill>
                  <a:schemeClr val="accent1"/>
                </a:solidFill>
              </a:rPr>
              <a:t>Saúde</a:t>
            </a:r>
            <a:r>
              <a:rPr lang="pt-PT" dirty="0"/>
              <a:t> </a:t>
            </a:r>
          </a:p>
          <a:p>
            <a:endParaRPr lang="pt-PT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D6C54664-6DC3-BA32-77B5-BF12809A508C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30530" y="1325512"/>
            <a:ext cx="11656670" cy="210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cs typeface="Times New Roman" panose="02020603050405020304" pitchFamily="18" charset="0"/>
              </a:rPr>
              <a:t>A EARHVD recomenda</a:t>
            </a:r>
            <a:endParaRPr kumimoji="0" lang="pt-PT" altLang="pt-P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kumimoji="0" lang="pt-PT" altLang="pt-PT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Ao Ministério da Saúde: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- Tendo em vista assegurar o cumprimento da obrigação de comunicação, ao Ministério Público e aos órgãos de polícia criminal, dos factos, detetados pelos profissionais de saúde, que possam configurar uma situação de violência doméstica, e de otimizar a sua concretização, as entidades do Serviço Nacional de Saúde devem definir procedimentos que garantam o cumprimento do dever de denúncia e simultaneamente preservem a segurança das vítimas e dos profissionais de saúde, a relação de confiança entre ambos e a continuidade da prestação de cuidados.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altLang="pt-P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PT" alt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pt-PT" altLang="pt-P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25D748F-92E1-77E4-D5CA-268B3A05E359}"/>
              </a:ext>
            </a:extLst>
          </p:cNvPr>
          <p:cNvSpPr txBox="1"/>
          <p:nvPr/>
        </p:nvSpPr>
        <p:spPr>
          <a:xfrm>
            <a:off x="230530" y="2806076"/>
            <a:ext cx="11730940" cy="3082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000"/>
              </a:spcAft>
            </a:pPr>
            <a:r>
              <a:rPr lang="pt-PT" sz="1200" b="1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- A EARHVD </a:t>
            </a:r>
            <a:r>
              <a:rPr lang="pt-PT" sz="1200" b="0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dirige às entidades responsáveis pelas áreas da educação, </a:t>
            </a:r>
            <a:r>
              <a:rPr lang="pt-PT" sz="1200" b="1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da saúde </a:t>
            </a:r>
            <a:r>
              <a:rPr lang="pt-PT" sz="1200" b="0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e da promoção da igualdade de género, a recomendação de, no desenvolvimento da sua atuação:</a:t>
            </a:r>
          </a:p>
          <a:p>
            <a:pPr algn="just">
              <a:spcBef>
                <a:spcPts val="600"/>
              </a:spcBef>
              <a:spcAft>
                <a:spcPts val="1000"/>
              </a:spcAft>
            </a:pPr>
            <a:r>
              <a:rPr lang="pt-PT" sz="1200" b="0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Prestarem especial atenção à sensibilização dos jovens e da comunidade para o combate à violência no namoro, com particular destaque para a violência psicológica, a perseguição controlo e a violência através das redes sociais, bem como à sua desvalorização e até mesmo à valorização de alguns destes comportamentos como pretensas manifestações de afeto.</a:t>
            </a:r>
          </a:p>
          <a:p>
            <a:pPr algn="just">
              <a:spcBef>
                <a:spcPts val="600"/>
              </a:spcBef>
              <a:spcAft>
                <a:spcPts val="1000"/>
              </a:spcAft>
            </a:pPr>
            <a:r>
              <a:rPr lang="pt-PT" sz="1200" b="0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- Na área </a:t>
            </a:r>
            <a:r>
              <a:rPr lang="pt-PT" sz="1200" b="1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da Saúde</a:t>
            </a:r>
            <a:r>
              <a:rPr lang="pt-PT" sz="1200" b="0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, que as intervenções dos profissionais estejam de acordo com as orientações contidas nos manuais/referenciais técnicos e ainda cumprindo a Orientação nº </a:t>
            </a:r>
            <a:r>
              <a:rPr lang="pt-PT" sz="1200" b="1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1/2022 da Direção Geral da Saúde</a:t>
            </a:r>
            <a:r>
              <a:rPr lang="pt-PT" sz="1200" b="0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, de 9 de fevereiro (</a:t>
            </a:r>
            <a:r>
              <a:rPr lang="pt-PT" sz="1200" b="1" i="0" dirty="0">
                <a:solidFill>
                  <a:srgbClr val="333333"/>
                </a:solidFill>
                <a:effectLst/>
                <a:cs typeface="Times New Roman" panose="02020603050405020304" pitchFamily="18" charset="0"/>
              </a:rPr>
              <a:t>Atuação em Situação de Violência em Adultos: Registo Clínico de Violência em Adultos – Registo de Saúde Eletrónico</a:t>
            </a:r>
            <a:r>
              <a:rPr lang="pt-PT" sz="1200" b="0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) e o </a:t>
            </a:r>
            <a:r>
              <a:rPr lang="pt-PT" sz="1200" b="1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Despacho </a:t>
            </a:r>
            <a:r>
              <a:rPr lang="pt-PT" sz="1200" b="1" i="0" dirty="0" err="1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n.o</a:t>
            </a:r>
            <a:r>
              <a:rPr lang="pt-PT" sz="1200" b="1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 6378/2013</a:t>
            </a:r>
            <a:r>
              <a:rPr lang="pt-PT" sz="1200" b="0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, de 16 de maio (</a:t>
            </a:r>
            <a:r>
              <a:rPr lang="pt-PT" sz="1200" b="1" i="0" dirty="0">
                <a:solidFill>
                  <a:srgbClr val="333333"/>
                </a:solidFill>
                <a:effectLst/>
                <a:cs typeface="Times New Roman" panose="02020603050405020304" pitchFamily="18" charset="0"/>
              </a:rPr>
              <a:t>Ação de Saúde sobre Género, Violência e Ciclo de Vida</a:t>
            </a:r>
            <a:r>
              <a:rPr lang="pt-PT" sz="1200" b="0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), que cria as Equipas para a Prevenção da Violência em Adultos, resposta estruturada do Serviço Nacional de Saúde para a prevenção de violência interpessoal, nomeadamente a violência doméstica.</a:t>
            </a:r>
          </a:p>
          <a:p>
            <a:pPr algn="just">
              <a:spcBef>
                <a:spcPts val="600"/>
              </a:spcBef>
              <a:spcAft>
                <a:spcPts val="1000"/>
              </a:spcAft>
            </a:pPr>
            <a:r>
              <a:rPr lang="pt-PT" sz="1200" b="1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A estas Recomendações tem dado especial importância a Inspeção Geral  das Atividades em Saúde ( IGAS) </a:t>
            </a:r>
          </a:p>
          <a:p>
            <a:pPr algn="l"/>
            <a:r>
              <a:rPr lang="pt-PT" sz="1200" b="0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71917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FBE1DE-C0B5-4D79-E3E7-A55B88AE00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173" y="0"/>
            <a:ext cx="8191046" cy="681516"/>
          </a:xfrm>
        </p:spPr>
        <p:txBody>
          <a:bodyPr/>
          <a:lstStyle/>
          <a:p>
            <a:r>
              <a:rPr lang="pt-PT" dirty="0"/>
              <a:t>Recomendações da EARHVD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51E447C-0B82-A595-1027-8846AC234E8D}"/>
              </a:ext>
            </a:extLst>
          </p:cNvPr>
          <p:cNvSpPr txBox="1"/>
          <p:nvPr/>
        </p:nvSpPr>
        <p:spPr>
          <a:xfrm>
            <a:off x="68826" y="829555"/>
            <a:ext cx="95372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dirty="0">
                <a:solidFill>
                  <a:schemeClr val="accent1"/>
                </a:solidFill>
              </a:rPr>
              <a:t> ORGÃOS DE POLICIA CRIMINAL E FORÇAS DE SEGURANÇA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AA7F24-8C9C-971A-9830-C93B3C97D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PT" altLang="pt-P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pt-PT" alt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ABCF5788-6929-37D8-2612-CFF1124DD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26" y="1229665"/>
            <a:ext cx="11395587" cy="61445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2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+mn-lt"/>
                <a:cs typeface="Times New Roman" panose="02020603050405020304" pitchFamily="18" charset="0"/>
              </a:rPr>
              <a:t>Aos órgãos de polícia criminal: </a:t>
            </a:r>
            <a:endParaRPr kumimoji="0" lang="pt-PT" altLang="pt-PT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- Quando, na resposta ao item 19 das Fichas de Avaliação de Risco (RVD1L e RVD2L), é assinalado que a vítima ou alguém do agregado familiar tem necessidades especiais: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a) Esta informação terá de ser obrigatoriamente complementada com: 1º - o esclarecimento sobre se esta pessoa é a vítima ou se se trata de outro membro do agregado familiar; 2º - caso não seja a vítima, da identificação da pessoa em causa e indicação da sua relação com a vítima e agressor/a; 3º - da exposição do que foi possível apurar quanto à caracterização das necessidades especiais e suas causas; 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​b) Deverá ser efetuada, e registada, a comunicação à entidade que, face à informação obtida, às competências a mobilizar e ao disposto na lei, deva intervir para conhecer, analisar a situação da pessoa em causa e promover o apoio e intervenção que se mostrem necessários.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altLang="pt-PT" sz="1200" dirty="0">
              <a:latin typeface="+mn-lt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PT" sz="1200" b="1" dirty="0">
                <a:solidFill>
                  <a:srgbClr val="333333"/>
                </a:solidFill>
                <a:effectLst/>
                <a:latin typeface="+mn-lt"/>
                <a:cs typeface="Times New Roman" panose="02020603050405020304" pitchFamily="18" charset="0"/>
              </a:rPr>
              <a:t>Na área da segurança, a EARHVD recomenda:</a:t>
            </a:r>
            <a:r>
              <a:rPr lang="pt-PT" sz="1200" b="1" dirty="0">
                <a:solidFill>
                  <a:srgbClr val="444444"/>
                </a:solidFill>
                <a:effectLst/>
                <a:latin typeface="+mn-lt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pt-PT" sz="1200" b="0" i="0" dirty="0">
                <a:solidFill>
                  <a:srgbClr val="444444"/>
                </a:solidFill>
                <a:effectLst/>
                <a:latin typeface="+mn-lt"/>
                <a:cs typeface="Times New Roman" panose="02020603050405020304" pitchFamily="18" charset="0"/>
              </a:rPr>
              <a:t>a) Que a avaliação do risco para a vítima (utilização das fichas RVD-1L e RVD-2L) seja efetuada, em regra, por profissionais especializados/as e com experiência no domínio da violência doméstica. Caso tal não se mostre viável no caso concreto, que seja supervisionada por profissional especializado/a, em prazo que não deve exceder 48 horas.</a:t>
            </a:r>
          </a:p>
          <a:p>
            <a:pPr algn="just">
              <a:spcAft>
                <a:spcPts val="0"/>
              </a:spcAft>
            </a:pPr>
            <a:r>
              <a:rPr lang="pt-PT" sz="1200" b="0" i="0" dirty="0">
                <a:solidFill>
                  <a:srgbClr val="444444"/>
                </a:solidFill>
                <a:effectLst/>
                <a:latin typeface="+mn-lt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pt-PT" sz="1200" b="0" i="0" dirty="0">
                <a:solidFill>
                  <a:srgbClr val="444444"/>
                </a:solidFill>
                <a:effectLst/>
                <a:latin typeface="+mn-lt"/>
                <a:cs typeface="Times New Roman" panose="02020603050405020304" pitchFamily="18" charset="0"/>
              </a:rPr>
              <a:t>b) Que as diligências de implementação das medidas de proteção e do plano de segurança definidos para a vítima, bem como os incidentes da sua implementação, devem estar registados em documento próprio, que será junto ao processo crime, por forma a que seja possível conhecer e controlar a sua efetiva execução.</a:t>
            </a:r>
          </a:p>
          <a:p>
            <a:pPr algn="just">
              <a:spcAft>
                <a:spcPts val="0"/>
              </a:spcAft>
            </a:pPr>
            <a:r>
              <a:rPr lang="pt-PT" sz="1200" b="0" i="0" dirty="0">
                <a:solidFill>
                  <a:srgbClr val="444444"/>
                </a:solidFill>
                <a:effectLst/>
                <a:latin typeface="+mn-lt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pt-PT" sz="1200" b="0" i="0" dirty="0">
                <a:solidFill>
                  <a:srgbClr val="444444"/>
                </a:solidFill>
                <a:effectLst/>
                <a:latin typeface="+mn-lt"/>
                <a:cs typeface="Times New Roman" panose="02020603050405020304" pitchFamily="18" charset="0"/>
              </a:rPr>
              <a:t>c) Que a audição da vítima e do/a agressor/a seja, em regra, efetuada em dias diferentes, de modo a melhor acautelar a proteção daquela.</a:t>
            </a:r>
          </a:p>
          <a:p>
            <a:pPr algn="just">
              <a:spcAft>
                <a:spcPts val="0"/>
              </a:spcAft>
            </a:pPr>
            <a:endParaRPr lang="pt-PT" sz="1200" dirty="0">
              <a:solidFill>
                <a:srgbClr val="444444"/>
              </a:solidFill>
              <a:latin typeface="+mn-lt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1000"/>
              </a:spcAft>
            </a:pPr>
            <a:r>
              <a:rPr lang="pt-PT" sz="1200" b="1" i="0" dirty="0">
                <a:solidFill>
                  <a:srgbClr val="444444"/>
                </a:solidFill>
                <a:effectLst/>
                <a:latin typeface="+mn-lt"/>
                <a:cs typeface="Times New Roman" panose="02020603050405020304" pitchFamily="18" charset="0"/>
              </a:rPr>
              <a:t>Recomenda-se </a:t>
            </a:r>
            <a:r>
              <a:rPr lang="pt-PT" sz="1200" i="0" dirty="0">
                <a:solidFill>
                  <a:srgbClr val="444444"/>
                </a:solidFill>
                <a:effectLst/>
                <a:latin typeface="+mn-lt"/>
                <a:cs typeface="Times New Roman" panose="02020603050405020304" pitchFamily="18" charset="0"/>
              </a:rPr>
              <a:t>agora ao </a:t>
            </a:r>
            <a:r>
              <a:rPr lang="pt-PT" sz="1200" b="1" i="0" dirty="0">
                <a:solidFill>
                  <a:srgbClr val="444444"/>
                </a:solidFill>
                <a:effectLst/>
                <a:latin typeface="+mn-lt"/>
                <a:cs typeface="Times New Roman" panose="02020603050405020304" pitchFamily="18" charset="0"/>
              </a:rPr>
              <a:t>Governo</a:t>
            </a:r>
            <a:r>
              <a:rPr lang="pt-PT" sz="1200" i="0" dirty="0">
                <a:solidFill>
                  <a:srgbClr val="444444"/>
                </a:solidFill>
                <a:effectLst/>
                <a:latin typeface="+mn-lt"/>
                <a:cs typeface="Times New Roman" panose="02020603050405020304" pitchFamily="18" charset="0"/>
              </a:rPr>
              <a:t> </a:t>
            </a:r>
            <a:r>
              <a:rPr lang="pt-PT" sz="1200" b="0" i="0" dirty="0">
                <a:solidFill>
                  <a:srgbClr val="444444"/>
                </a:solidFill>
                <a:effectLst/>
                <a:latin typeface="+mn-lt"/>
                <a:cs typeface="Times New Roman" panose="02020603050405020304" pitchFamily="18" charset="0"/>
              </a:rPr>
              <a:t>(para que seja tomado em consideração no processo de revisão da RVD), às autoridades judiciárias e </a:t>
            </a:r>
            <a:r>
              <a:rPr lang="pt-PT" sz="1200" b="1" i="0" dirty="0">
                <a:solidFill>
                  <a:srgbClr val="444444"/>
                </a:solidFill>
                <a:effectLst/>
                <a:latin typeface="+mn-lt"/>
                <a:cs typeface="Times New Roman" panose="02020603050405020304" pitchFamily="18" charset="0"/>
              </a:rPr>
              <a:t>aos órgãos de polícia criminal</a:t>
            </a:r>
            <a:r>
              <a:rPr lang="pt-PT" sz="1200" b="0" i="0" dirty="0">
                <a:solidFill>
                  <a:srgbClr val="444444"/>
                </a:solidFill>
                <a:effectLst/>
                <a:latin typeface="+mn-lt"/>
                <a:cs typeface="Times New Roman" panose="02020603050405020304" pitchFamily="18" charset="0"/>
              </a:rPr>
              <a:t>, à luz da presente análise, em que de novo se constata que a avaliação de risco nem sempre se baseia em toda a informação já obtida no processo-crime no momento em que é efetuada:</a:t>
            </a:r>
          </a:p>
          <a:p>
            <a:pPr algn="just">
              <a:spcBef>
                <a:spcPts val="600"/>
              </a:spcBef>
              <a:spcAft>
                <a:spcPts val="1000"/>
              </a:spcAft>
            </a:pPr>
            <a:r>
              <a:rPr lang="pt-PT" sz="1200" b="0" i="0" dirty="0">
                <a:solidFill>
                  <a:srgbClr val="444444"/>
                </a:solidFill>
                <a:effectLst/>
                <a:latin typeface="+mn-lt"/>
                <a:cs typeface="Times New Roman" panose="02020603050405020304" pitchFamily="18" charset="0"/>
              </a:rPr>
              <a:t>- Que a operacionalização dos procedimentos de avaliação e gestão do grau de risco das vítimas de violência doméstica garanta que, em cada momento de avaliação, a entidade que a realiza recolha e tome em consideração toda a informação relevante e pertinente disponível, oriunda de fontes diversificadas, tanto a que é do conhecimento dos órgãos de polícia criminal como a que é do conhecimento das autoridades judiciárias, e outra que, em face do caso concreto, se considere necessário indagar e obter.</a:t>
            </a:r>
          </a:p>
          <a:p>
            <a:pPr algn="just">
              <a:spcAft>
                <a:spcPts val="0"/>
              </a:spcAft>
            </a:pPr>
            <a:r>
              <a:rPr lang="pt-PT" sz="1200" b="1" i="0" dirty="0">
                <a:solidFill>
                  <a:srgbClr val="444444"/>
                </a:solidFill>
                <a:effectLst/>
                <a:latin typeface="+mn-lt"/>
                <a:cs typeface="Times New Roman" panose="02020603050405020304" pitchFamily="18" charset="0"/>
              </a:rPr>
              <a:t>O Manual de Atuação Funcional a adotar pelos </a:t>
            </a:r>
            <a:r>
              <a:rPr lang="pt-PT" sz="1200" b="1" i="0" dirty="0" err="1">
                <a:solidFill>
                  <a:srgbClr val="444444"/>
                </a:solidFill>
                <a:effectLst/>
                <a:latin typeface="+mn-lt"/>
                <a:cs typeface="Times New Roman" panose="02020603050405020304" pitchFamily="18" charset="0"/>
              </a:rPr>
              <a:t>OPC´s</a:t>
            </a:r>
            <a:r>
              <a:rPr lang="pt-PT" sz="1200" b="1" i="0" dirty="0">
                <a:solidFill>
                  <a:srgbClr val="444444"/>
                </a:solidFill>
                <a:effectLst/>
                <a:latin typeface="+mn-lt"/>
                <a:cs typeface="Times New Roman" panose="02020603050405020304" pitchFamily="18" charset="0"/>
              </a:rPr>
              <a:t> nas 72 h subsequentes à denuncia por maus tratos cometidos em contexto de Violência Doméstica , foi publicado em maio de 2020 e será uma das respostas às várias recomendações efetuadas pela EARHVD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575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FBE1DE-C0B5-4D79-E3E7-A55B88AE00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1704" y="196646"/>
            <a:ext cx="8323535" cy="471948"/>
          </a:xfrm>
        </p:spPr>
        <p:txBody>
          <a:bodyPr/>
          <a:lstStyle/>
          <a:p>
            <a:r>
              <a:rPr lang="pt-PT" dirty="0"/>
              <a:t>RECOMENDAÇÕES DA EARHVD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292666-CE63-2A24-4DB5-24B169CE42FD}"/>
              </a:ext>
            </a:extLst>
          </p:cNvPr>
          <p:cNvSpPr txBox="1">
            <a:spLocks/>
          </p:cNvSpPr>
          <p:nvPr/>
        </p:nvSpPr>
        <p:spPr>
          <a:xfrm rot="16200000">
            <a:off x="9132319" y="3309816"/>
            <a:ext cx="4785859" cy="91177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kern="1200">
                <a:solidFill>
                  <a:srgbClr val="EBF5FC"/>
                </a:solidFill>
                <a:latin typeface="Bebas Neue" panose="020B0606020202050201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dirty="0"/>
              <a:t>Revisão de Homicídios Domésticos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8459364-8E21-CB70-0FD6-709D5B5B3D33}"/>
              </a:ext>
            </a:extLst>
          </p:cNvPr>
          <p:cNvSpPr txBox="1"/>
          <p:nvPr/>
        </p:nvSpPr>
        <p:spPr>
          <a:xfrm flipH="1">
            <a:off x="-1" y="773979"/>
            <a:ext cx="10333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chemeClr val="accent1"/>
                </a:solidFill>
              </a:rPr>
              <a:t>Comissão para a cidadania e igualdade de género e outras entidades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A078CEF-59C2-8FF9-4093-C2196549EA4C}"/>
              </a:ext>
            </a:extLst>
          </p:cNvPr>
          <p:cNvSpPr txBox="1"/>
          <p:nvPr/>
        </p:nvSpPr>
        <p:spPr>
          <a:xfrm>
            <a:off x="161703" y="1372773"/>
            <a:ext cx="1162717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PT" sz="1200" b="1" i="0" dirty="0">
                <a:solidFill>
                  <a:srgbClr val="333333"/>
                </a:solidFill>
                <a:effectLst/>
                <a:cs typeface="Times New Roman" panose="02020603050405020304" pitchFamily="18" charset="0"/>
              </a:rPr>
              <a:t>Na área da cidadania e da igualdade de género, EARHVD recomenda:</a:t>
            </a:r>
            <a:endParaRPr lang="pt-PT" sz="1200" b="0" i="0" dirty="0">
              <a:solidFill>
                <a:srgbClr val="444444"/>
              </a:solidFill>
              <a:effectLst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PT" sz="1200" b="0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Que a Comissão para a Cidadania e a Igualdade de Género tenha uma particular preocupação na promoção do combate violência doméstica e de género nas áreas geográficas mais desprovidas de respostas, desenvolvendo campanhas de sensibilização a nível local que promovam a desconstrução de crenças, mitos e estereótipos sobre a violência contra as mulheres, assente no desenvolvimento de um trabalho em rede com os municípios e as entidades promotoras da Rede Nacional de Apoio às Vítimas de Violência Doméstica. violência doméstica e de género nas áreas geográficas mais desprovidas de respostas, desenvolvendo campanhas de sensibilização a nível local que promovam a desconstrução de crenças, mitos e estereótipos sobre a violência contra as mulheres, assente no desenvolvimento de um trabalho em rede com os municípios e as entidades promotoras da Rede Nacional de Apoio às Vítimas de Violência Doméstica.</a:t>
            </a:r>
          </a:p>
          <a:p>
            <a:pPr algn="just">
              <a:spcAft>
                <a:spcPts val="0"/>
              </a:spcAft>
            </a:pPr>
            <a:endParaRPr lang="pt-PT" sz="1200" dirty="0">
              <a:solidFill>
                <a:srgbClr val="444444"/>
              </a:solidFill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PT" sz="1200" b="0" i="0" dirty="0">
                <a:solidFill>
                  <a:srgbClr val="444444"/>
                </a:solidFill>
                <a:effectLst/>
              </a:rPr>
              <a:t>- </a:t>
            </a:r>
            <a:r>
              <a:rPr lang="pt-PT" sz="1200" b="0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A urgente implementação, no que respeita às forças de segurança e aos magistrados, do objetivo específico “</a:t>
            </a:r>
            <a:r>
              <a:rPr lang="pt-PT" sz="1200" b="1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4.1. capacitar inicial e continuamente profissionais para a intervenção em VMVD” do Plano de Ação para a Prevenção e o Combate à Violência contra as Mulheres e à Violência Doméstica 2018-2021 (PAVMVD).</a:t>
            </a:r>
          </a:p>
          <a:p>
            <a:pPr algn="just">
              <a:spcAft>
                <a:spcPts val="0"/>
              </a:spcAft>
            </a:pPr>
            <a:endParaRPr lang="pt-PT" sz="1200" b="0" i="0" dirty="0">
              <a:solidFill>
                <a:srgbClr val="444444"/>
              </a:solidFill>
              <a:effectLst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PT" sz="120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- A cé</a:t>
            </a:r>
            <a:r>
              <a:rPr lang="pt-PT" sz="1200" dirty="0">
                <a:effectLst/>
                <a:cs typeface="Times New Roman" panose="02020603050405020304" pitchFamily="18" charset="0"/>
              </a:rPr>
              <a:t>lere operacionalização da </a:t>
            </a:r>
            <a:r>
              <a:rPr lang="pt-PT" sz="1200" b="1" dirty="0">
                <a:effectLst/>
                <a:cs typeface="Times New Roman" panose="02020603050405020304" pitchFamily="18" charset="0"/>
              </a:rPr>
              <a:t>medida 217 – implementação de um programa especializado de apoio a crianças e jovens em contexto de homicídio em violência doméstica (OE 2 - Apoiar e proteger — ampliar e consolidar a intervenção), medida que consta do Plano de Ação para a Prevenção e o Combate à Violência Contra as Mulheres e à Violência Doméstica (PAVMVD) que integra a Estratégia Nacional para a Igualdade a Não Discriminação – Portugal + Igual (ENIND), para o período de 2023-2026.</a:t>
            </a:r>
          </a:p>
          <a:p>
            <a:pPr algn="just">
              <a:spcAft>
                <a:spcPts val="0"/>
              </a:spcAft>
            </a:pPr>
            <a:endParaRPr lang="pt-PT" sz="1200" b="1" dirty="0">
              <a:effectLst/>
              <a:cs typeface="Times New Roman" panose="02020603050405020304" pitchFamily="18" charset="0"/>
            </a:endParaRPr>
          </a:p>
          <a:p>
            <a:pPr algn="just"/>
            <a:r>
              <a:rPr lang="pt-PT" sz="1200" b="1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Recomenda-se à Comissão Nacional de Promoção dos Direitos e Proteção de Crianças e Jovens (CNPDPCJ</a:t>
            </a:r>
            <a:r>
              <a:rPr lang="pt-PT" sz="1200" b="0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) que, no exercício das suas competências definidas nos artigos 31. o , alíneas a), b) e </a:t>
            </a:r>
            <a:r>
              <a:rPr lang="pt-PT" sz="1200" b="0" i="0" dirty="0" err="1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e</a:t>
            </a:r>
            <a:r>
              <a:rPr lang="pt-PT" sz="1200" b="0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) da LPCJP e 3. o , n.o2, alíneas d), i), j) e l) do Decreto-Lei n.o159/2015, de 10 de agosto, alterado pelo Decreto-Lei n.o139/2017, de 10 de novembro: </a:t>
            </a:r>
          </a:p>
          <a:p>
            <a:pPr algn="just">
              <a:buFont typeface="+mj-lt"/>
              <a:buAutoNum type="arabicPeriod"/>
            </a:pPr>
            <a:r>
              <a:rPr lang="pt-PT" sz="1200" b="1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Promova</a:t>
            </a:r>
            <a:r>
              <a:rPr lang="pt-PT" sz="1200" b="0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 o efetivo cumprimento do disposto no artigo 71. o , n.o1 da LPCJP, nomeadamente formulando recomendações e promovendo </a:t>
            </a:r>
            <a:r>
              <a:rPr lang="pt-PT" sz="1200" b="1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acordos de articulação e cooperação tendo em vista garantir que, quando a situação de uma criança em perigo é transmitida por uma entidade com competência em matéria de infância e juventude a uma CPCJ</a:t>
            </a:r>
            <a:r>
              <a:rPr lang="pt-PT" sz="1200" b="0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, </a:t>
            </a:r>
            <a:r>
              <a:rPr lang="pt-PT" sz="1200" b="1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não exista interregno na proteção e promoção dos seus direitos, que devem continuar a ser garantidos por aquela até à verificação dos pressupostos legitimadores da intervenção da Comissão.</a:t>
            </a:r>
          </a:p>
          <a:p>
            <a:pPr algn="just">
              <a:buFont typeface="+mj-lt"/>
              <a:buAutoNum type="arabicPeriod"/>
            </a:pPr>
            <a:r>
              <a:rPr lang="pt-PT" sz="1200" b="1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. A formação especializada das CPCJ </a:t>
            </a:r>
            <a:r>
              <a:rPr lang="pt-PT" sz="1200" b="0" i="0" dirty="0">
                <a:solidFill>
                  <a:srgbClr val="444444"/>
                </a:solidFill>
                <a:effectLst/>
                <a:cs typeface="Times New Roman" panose="02020603050405020304" pitchFamily="18" charset="0"/>
              </a:rPr>
              <a:t>para melhoria da qualidade da sua intervenção tenha uma forte componente de análise e reflexão sobre casos já tratados pelo sistema de proteção, selecionados em função, nomeadamente, da relevância das questões abordadas, das dificuldades encontradas, das opções assumidas e dos efeitos da ação desenvolvida. ​</a:t>
            </a:r>
          </a:p>
          <a:p>
            <a:br>
              <a:rPr lang="pt-PT" dirty="0"/>
            </a:br>
            <a:br>
              <a:rPr lang="pt-PT" sz="1800" dirty="0">
                <a:effectLst/>
                <a:latin typeface="Calibri" panose="020F0502020204030204" pitchFamily="34" charset="0"/>
              </a:rPr>
            </a:br>
            <a:endParaRPr lang="pt-PT" sz="1200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932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9F456-26F3-AE1A-47D1-7A20D0EF6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77B3E58-F992-04CA-AB36-FE25CB553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3058" y="1573161"/>
            <a:ext cx="9502140" cy="353873"/>
          </a:xfrm>
        </p:spPr>
        <p:txBody>
          <a:bodyPr/>
          <a:lstStyle/>
          <a:p>
            <a:pPr algn="ctr">
              <a:defRPr/>
            </a:pPr>
            <a:r>
              <a:rPr lang="pt-PT" sz="3200" b="1" dirty="0"/>
              <a:t>Homicídios consumados em contexto de violência doméstica</a:t>
            </a:r>
          </a:p>
          <a:p>
            <a:pPr algn="ctr">
              <a:defRPr/>
            </a:pPr>
            <a:endParaRPr lang="pt-PT" sz="3200" b="1" dirty="0"/>
          </a:p>
          <a:p>
            <a:pPr>
              <a:defRPr/>
            </a:pPr>
            <a:r>
              <a:rPr lang="pt-PT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 2019 = 38            2020 = 32         2021= 23             2022= 28           2023=  22 </a:t>
            </a:r>
          </a:p>
          <a:p>
            <a:pPr algn="ctr">
              <a:defRPr/>
            </a:pPr>
            <a:endParaRPr lang="pt-P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pt-PT" sz="2000" b="1" i="1" dirty="0">
                <a:solidFill>
                  <a:schemeClr val="tx1">
                    <a:lumMod val="85000"/>
                  </a:schemeClr>
                </a:solidFill>
                <a:latin typeface="+mn-lt"/>
                <a:cs typeface="Times New Roman" panose="02020603050405020304" pitchFamily="18" charset="0"/>
              </a:rPr>
              <a:t>28 mulheres   27 mulheres   16 mulheres    24 mulheres        17 mulheres </a:t>
            </a:r>
          </a:p>
          <a:p>
            <a:pPr algn="ctr">
              <a:defRPr/>
            </a:pPr>
            <a:endParaRPr lang="pt-PT" sz="2000" b="1" i="1" dirty="0">
              <a:solidFill>
                <a:schemeClr val="tx1">
                  <a:lumMod val="8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pt-PT" sz="2000" b="1" i="1" dirty="0">
                <a:solidFill>
                  <a:schemeClr val="tx1">
                    <a:lumMod val="85000"/>
                  </a:schemeClr>
                </a:solidFill>
                <a:latin typeface="+mn-lt"/>
                <a:cs typeface="Times New Roman" panose="02020603050405020304" pitchFamily="18" charset="0"/>
              </a:rPr>
              <a:t>   1 criança       2 crianças      2 crianças        4 crianças             2 crianças</a:t>
            </a:r>
          </a:p>
          <a:p>
            <a:pPr>
              <a:defRPr/>
            </a:pPr>
            <a:endParaRPr lang="pt-PT" sz="2000" b="1" i="1" dirty="0">
              <a:solidFill>
                <a:schemeClr val="tx1">
                  <a:lumMod val="8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pt-PT" sz="2000" b="1" i="1" dirty="0">
                <a:solidFill>
                  <a:schemeClr val="tx1">
                    <a:lumMod val="85000"/>
                  </a:schemeClr>
                </a:solidFill>
                <a:latin typeface="+mn-lt"/>
                <a:cs typeface="Times New Roman" panose="02020603050405020304" pitchFamily="18" charset="0"/>
              </a:rPr>
              <a:t>   9 homens     3 homens       5 homens        0 homens              3 homens</a:t>
            </a:r>
          </a:p>
          <a:p>
            <a:pPr algn="ctr">
              <a:defRPr/>
            </a:pPr>
            <a:endParaRPr lang="pt-PT" sz="2800" dirty="0"/>
          </a:p>
          <a:p>
            <a:pPr>
              <a:defRPr/>
            </a:pPr>
            <a:r>
              <a:rPr lang="pt-PT" sz="2800" b="1" i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77921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A2E366-33DB-53E6-5BA8-C115C3C0B8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3707" y="2428195"/>
            <a:ext cx="5484586" cy="1343025"/>
          </a:xfrm>
        </p:spPr>
        <p:txBody>
          <a:bodyPr/>
          <a:lstStyle/>
          <a:p>
            <a:r>
              <a:rPr lang="pt-PT" sz="4000" dirty="0"/>
              <a:t>Muito Obrigada</a:t>
            </a:r>
          </a:p>
          <a:p>
            <a:r>
              <a:rPr lang="pt-PT" sz="2400" dirty="0">
                <a:latin typeface="+mj-lt"/>
                <a:cs typeface="Times New Roman" panose="02020603050405020304" pitchFamily="18" charset="0"/>
              </a:rPr>
              <a:t>Raquel Desterro </a:t>
            </a:r>
          </a:p>
          <a:p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185778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DD57EC-37FC-0507-AE96-C349712BC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dirty="0"/>
              <a:t>Visão </a:t>
            </a:r>
          </a:p>
          <a:p>
            <a:r>
              <a:rPr lang="pt-PT" dirty="0"/>
              <a:t>Geral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FFE3C-B81F-7962-C255-575F6F4C87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/>
              <a:t>Da origem e desenvolvimentos </a:t>
            </a:r>
          </a:p>
        </p:txBody>
      </p:sp>
    </p:spTree>
    <p:extLst>
      <p:ext uri="{BB962C8B-B14F-4D97-AF65-F5344CB8AC3E}">
        <p14:creationId xmlns:p14="http://schemas.microsoft.com/office/powerpoint/2010/main" val="2830574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93506C-C3C7-839B-1089-44CE807805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999" y="2638425"/>
            <a:ext cx="9720000" cy="330157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2015 </a:t>
            </a:r>
            <a:r>
              <a:rPr lang="pt-BR" dirty="0"/>
              <a:t>- Alteração à Lei da Violência Doméstica e oportunidade de introduzir Revisões de Homicídios Domésticos (análise retrospetiva) na Lei da Violência Doméstica </a:t>
            </a:r>
            <a:r>
              <a:rPr lang="pt-BR" b="1" dirty="0"/>
              <a:t>(Art. 4º A</a:t>
            </a:r>
            <a:r>
              <a:rPr lang="pt-BR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2016</a:t>
            </a:r>
            <a:r>
              <a:rPr lang="pt-BR" dirty="0"/>
              <a:t> – Portaria  </a:t>
            </a:r>
            <a:r>
              <a:rPr lang="pt-BR" b="1" dirty="0"/>
              <a:t>280/2016</a:t>
            </a:r>
            <a:r>
              <a:rPr lang="pt-BR" dirty="0"/>
              <a:t> que regula o trabalho da equipa.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2017 </a:t>
            </a:r>
            <a:r>
              <a:rPr lang="pt-BR" dirty="0"/>
              <a:t>- Constituição da Equipa e início do trabalho com a construção dos instrumentos e orientações necessárias para sua atuação.</a:t>
            </a:r>
            <a:endParaRPr lang="pt-PT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D00F226-F7D4-6B82-6407-D3EB212BB6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1620000"/>
            <a:ext cx="9803535" cy="769239"/>
          </a:xfrm>
        </p:spPr>
        <p:txBody>
          <a:bodyPr/>
          <a:lstStyle/>
          <a:p>
            <a:r>
              <a:rPr lang="pt-BR" dirty="0"/>
              <a:t>Aprovação da Analise Retrospetiva </a:t>
            </a:r>
            <a:r>
              <a:rPr lang="pt-BR"/>
              <a:t>de Homicídio em Violência Doméstica </a:t>
            </a:r>
            <a:r>
              <a:rPr lang="pt-BR" dirty="0"/>
              <a:t>em Portugal</a:t>
            </a:r>
            <a:endParaRPr lang="pt-PT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101587-A23E-EC68-2609-65C09F4161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visão geral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DC96D06-840B-F739-78D6-D2FD9214D6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9132319" y="3309816"/>
            <a:ext cx="4785859" cy="911773"/>
          </a:xfrm>
        </p:spPr>
        <p:txBody>
          <a:bodyPr/>
          <a:lstStyle/>
          <a:p>
            <a:pPr algn="ctr"/>
            <a:r>
              <a:rPr lang="pt-PT" dirty="0"/>
              <a:t>Revisão de Homicídios Domésticos</a:t>
            </a:r>
          </a:p>
        </p:txBody>
      </p:sp>
    </p:spTree>
    <p:extLst>
      <p:ext uri="{BB962C8B-B14F-4D97-AF65-F5344CB8AC3E}">
        <p14:creationId xmlns:p14="http://schemas.microsoft.com/office/powerpoint/2010/main" val="1073052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D1C2CA-EE67-25A3-3E1B-AE74A70EEB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dirty="0"/>
              <a:t>Lei de Violência Doméstica</a:t>
            </a:r>
          </a:p>
        </p:txBody>
      </p:sp>
    </p:spTree>
    <p:extLst>
      <p:ext uri="{BB962C8B-B14F-4D97-AF65-F5344CB8AC3E}">
        <p14:creationId xmlns:p14="http://schemas.microsoft.com/office/powerpoint/2010/main" val="4139662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B90992-2B10-F2EA-D299-5744F1542D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Os serviços da Administração Pública que intervêm na proteção das vítimas de violência doméstica realizam uma análise retrospectiva das situações de homicídios ocorridos no contexto da violência doméstica e que já foram objeto de uma decisão judicial final e irrecorrível, a fim de concluir e permitir a implementação de novas metodologias preventivas em termos dos procedimentos correspondentes.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F3453A-690E-D75E-49ED-127CB16B3F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PT" dirty="0"/>
              <a:t>Artigo 4ºA -1</a:t>
            </a:r>
          </a:p>
          <a:p>
            <a:endParaRPr lang="pt-PT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BAB65F-EE8E-2FE5-51C9-553E078A27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Lei de Violência Doméstica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D0AB2E9-1F4A-C460-B564-C58EE6270C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9132319" y="3309816"/>
            <a:ext cx="4785859" cy="911773"/>
          </a:xfrm>
        </p:spPr>
        <p:txBody>
          <a:bodyPr/>
          <a:lstStyle/>
          <a:p>
            <a:pPr algn="ctr"/>
            <a:r>
              <a:rPr lang="pt-PT" dirty="0"/>
              <a:t>Revisão de Homicídios Domésticos</a:t>
            </a:r>
          </a:p>
        </p:txBody>
      </p:sp>
    </p:spTree>
    <p:extLst>
      <p:ext uri="{BB962C8B-B14F-4D97-AF65-F5344CB8AC3E}">
        <p14:creationId xmlns:p14="http://schemas.microsoft.com/office/powerpoint/2010/main" val="2482760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B90992-2B10-F2EA-D299-5744F1542D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É uma </a:t>
            </a:r>
            <a:r>
              <a:rPr lang="pt-BR" b="1" dirty="0"/>
              <a:t>Equipa</a:t>
            </a:r>
            <a:r>
              <a:rPr lang="pt-BR" dirty="0"/>
              <a:t>  cujos membros permanentes são representantes de setores da ação pública com intervenção direta na prevenção e combate à violência contra as mulheres e a violência doméstica.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Abrange homicídios e tentativas de homicídios, independentemente do sexo ou género da vítima ou do agressor.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análise/revisão começa apenas após uma decisão judicial final e irrecorrível relativa ao processo criminal.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</a:t>
            </a:r>
            <a:r>
              <a:rPr lang="pt-BR" b="1" dirty="0"/>
              <a:t>Equipa de Análise Retrospetiva de Homicídios em Violência Doméstica  </a:t>
            </a:r>
            <a:r>
              <a:rPr lang="pt-BR" dirty="0"/>
              <a:t>tem a faculdade de endereçar </a:t>
            </a:r>
            <a:r>
              <a:rPr lang="pt-BR" b="1" dirty="0"/>
              <a:t>recomendações</a:t>
            </a:r>
            <a:r>
              <a:rPr lang="pt-BR" dirty="0"/>
              <a:t> diretas a todas as entidades com responsabilidades nas áreas de prevenção, proteção, apoio às vítimas e repressão da violência contra as mulheres e da violência doméstica, para corrigir erros e superar deficiências no sistema de intervenção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F3453A-690E-D75E-49ED-127CB16B3F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PT" dirty="0"/>
              <a:t>O Modelo português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BAB65F-EE8E-2FE5-51C9-553E078A27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Lei de Violência Doméstica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99FA63C-836F-48EC-CF66-9886AFD75E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9132319" y="3309816"/>
            <a:ext cx="4785859" cy="911773"/>
          </a:xfrm>
        </p:spPr>
        <p:txBody>
          <a:bodyPr/>
          <a:lstStyle/>
          <a:p>
            <a:pPr algn="ctr"/>
            <a:r>
              <a:rPr lang="pt-PT" dirty="0"/>
              <a:t>Revisão de Homicídios Domésticos</a:t>
            </a:r>
          </a:p>
        </p:txBody>
      </p:sp>
    </p:spTree>
    <p:extLst>
      <p:ext uri="{BB962C8B-B14F-4D97-AF65-F5344CB8AC3E}">
        <p14:creationId xmlns:p14="http://schemas.microsoft.com/office/powerpoint/2010/main" val="2740305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B90992-2B10-F2EA-D299-5744F1542D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pt-BR" sz="1400" dirty="0"/>
              <a:t>"A revisão concentra-se, à luz das disposições do n.º 1 do </a:t>
            </a:r>
            <a:r>
              <a:rPr lang="pt-BR" sz="1400" b="1" dirty="0"/>
              <a:t>artigo 4º-A da Lei da Violência Doméstica</a:t>
            </a:r>
            <a:r>
              <a:rPr lang="pt-BR" sz="1400" dirty="0"/>
              <a:t>, nos homicídios cometidos ou tentados nesse contexto (…) sempre que a vítima:</a:t>
            </a:r>
          </a:p>
          <a:p>
            <a:pPr>
              <a:spcBef>
                <a:spcPts val="1000"/>
              </a:spcBef>
            </a:pPr>
            <a:r>
              <a:rPr lang="pt-BR" sz="1400" dirty="0"/>
              <a:t>a) Seja uma das pessoas referidas no n.º 1 do </a:t>
            </a:r>
            <a:r>
              <a:rPr lang="pt-BR" sz="1400" b="1" dirty="0"/>
              <a:t>Artigo 152º </a:t>
            </a:r>
            <a:r>
              <a:rPr lang="pt-BR" sz="1400" dirty="0"/>
              <a:t>do Código Penal (violência doméstica);</a:t>
            </a:r>
          </a:p>
          <a:p>
            <a:pPr>
              <a:spcBef>
                <a:spcPts val="1000"/>
              </a:spcBef>
            </a:pPr>
            <a:r>
              <a:rPr lang="pt-BR" sz="900" dirty="0"/>
              <a:t>[cônjuge, ex-cônjuge; pessoas que têm ou tiveram relações semelhantes às dos cônjuges; que têm ou tiveram um relacionamento de namoro; que têm um filho em comum; pessoas particularmente indefesas que coabitam com o agressor; menor que é descendente do agressor ou de uma dessas outras pessoas]</a:t>
            </a:r>
          </a:p>
          <a:p>
            <a:pPr>
              <a:spcBef>
                <a:spcPts val="1000"/>
              </a:spcBef>
            </a:pPr>
            <a:r>
              <a:rPr lang="pt-BR" sz="1400" dirty="0"/>
              <a:t>b) Seja parente de uma das pessoas referidas no n.º 1 do artigo 152º do Código Penal ou mantenha ou tenha mantido uma relação de grande proximidade ou ajuda mútua;</a:t>
            </a:r>
          </a:p>
          <a:p>
            <a:pPr>
              <a:spcBef>
                <a:spcPts val="1000"/>
              </a:spcBef>
            </a:pPr>
            <a:r>
              <a:rPr lang="pt-BR" sz="1400" dirty="0"/>
              <a:t>c) Dependam economicamente do arguido;</a:t>
            </a:r>
          </a:p>
          <a:p>
            <a:pPr>
              <a:spcBef>
                <a:spcPts val="1000"/>
              </a:spcBef>
            </a:pPr>
            <a:r>
              <a:rPr lang="pt-BR" sz="1400" dirty="0"/>
              <a:t>d) Seja descendente, ascendente, adotante ou adotado do arguido;</a:t>
            </a:r>
          </a:p>
          <a:p>
            <a:pPr>
              <a:spcBef>
                <a:spcPts val="1000"/>
              </a:spcBef>
            </a:pPr>
            <a:r>
              <a:rPr lang="pt-BR" sz="1400" dirty="0"/>
              <a:t>e) Ocupe ou tenha ocupado cargos em serviços, entidades ou organizações de apoio às vítimas de violência doméstica, proteção de crianças e jovens, ação de saúde, educação ou intervenção social nessas áreas, e o crime tenha sido motivado direta ou indiretamente pelo exercício dessas funções</a:t>
            </a:r>
            <a:endParaRPr lang="en-US" sz="1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F3453A-690E-D75E-49ED-127CB16B3F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PT" dirty="0"/>
              <a:t>Regulamento de Procedimento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BAB65F-EE8E-2FE5-51C9-553E078A27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Lei de Violência Doméstica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CDDD1C9C-FD64-2AE7-958E-743A3092C083}"/>
              </a:ext>
            </a:extLst>
          </p:cNvPr>
          <p:cNvSpPr/>
          <p:nvPr/>
        </p:nvSpPr>
        <p:spPr>
          <a:xfrm>
            <a:off x="4981433" y="3126742"/>
            <a:ext cx="252483" cy="266131"/>
          </a:xfrm>
          <a:prstGeom prst="downArrow">
            <a:avLst/>
          </a:prstGeom>
          <a:solidFill>
            <a:srgbClr val="56A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780BC23-D144-1C99-CDE7-A4E40ACADE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9132319" y="3309816"/>
            <a:ext cx="4785859" cy="911773"/>
          </a:xfrm>
        </p:spPr>
        <p:txBody>
          <a:bodyPr/>
          <a:lstStyle/>
          <a:p>
            <a:pPr algn="ctr"/>
            <a:r>
              <a:rPr lang="pt-PT" dirty="0"/>
              <a:t>Revisão de Homicídios Domésticos</a:t>
            </a:r>
          </a:p>
        </p:txBody>
      </p:sp>
    </p:spTree>
    <p:extLst>
      <p:ext uri="{BB962C8B-B14F-4D97-AF65-F5344CB8AC3E}">
        <p14:creationId xmlns:p14="http://schemas.microsoft.com/office/powerpoint/2010/main" val="3477350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DACA68-5C35-CA98-FB05-D323C3F472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999" y="2339999"/>
            <a:ext cx="10442426" cy="3600000"/>
          </a:xfrm>
        </p:spPr>
        <p:txBody>
          <a:bodyPr/>
          <a:lstStyle/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1" dirty="0" err="1"/>
              <a:t>Membros</a:t>
            </a:r>
            <a:r>
              <a:rPr lang="en-US" sz="1200" b="1" dirty="0"/>
              <a:t> </a:t>
            </a:r>
            <a:r>
              <a:rPr lang="en-US" sz="1200" b="1" dirty="0" err="1"/>
              <a:t>Permanentes</a:t>
            </a:r>
            <a:endParaRPr lang="en-US" sz="12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200" dirty="0"/>
              <a:t>Representante do </a:t>
            </a:r>
            <a:r>
              <a:rPr lang="pt-BR" sz="1200" b="1" dirty="0"/>
              <a:t>Ministério Público</a:t>
            </a:r>
            <a:r>
              <a:rPr lang="pt-BR" sz="1200" dirty="0"/>
              <a:t>, indicado  pelo CSMP que coordena a Equipa - Procuradora Geral Adjunta , jubilada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200" dirty="0"/>
              <a:t>Representante nomeado pelo </a:t>
            </a:r>
            <a:r>
              <a:rPr lang="pt-BR" sz="1200" b="1" dirty="0"/>
              <a:t>Ministério da Justiça </a:t>
            </a:r>
            <a:r>
              <a:rPr lang="pt-BR" sz="1200" dirty="0"/>
              <a:t>- (Médica Legista)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200" dirty="0"/>
              <a:t>Representante designado pelo </a:t>
            </a:r>
            <a:r>
              <a:rPr lang="pt-BR" sz="1200" b="1" dirty="0"/>
              <a:t>Ministério da Saúde </a:t>
            </a:r>
            <a:r>
              <a:rPr lang="pt-BR" sz="1200" dirty="0"/>
              <a:t>- (Médica de Saúde Pública)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200" dirty="0"/>
              <a:t>Representante designado </a:t>
            </a:r>
            <a:r>
              <a:rPr lang="pt-BR" sz="1200" b="1" dirty="0"/>
              <a:t>pelo Ministério do Trabalho, Solidariedade e Segurança Social </a:t>
            </a:r>
            <a:r>
              <a:rPr lang="pt-BR" sz="1200" dirty="0"/>
              <a:t>- (Técnica de Serviço Social)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200" dirty="0"/>
              <a:t>Representante do </a:t>
            </a:r>
            <a:r>
              <a:rPr lang="pt-BR" sz="1200" b="1" dirty="0"/>
              <a:t>Gabinete Geral do Ministério da Administração Interna </a:t>
            </a:r>
            <a:r>
              <a:rPr lang="pt-BR" sz="1200" dirty="0"/>
              <a:t>- (Diretora de Serviços do MAI 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200" dirty="0"/>
              <a:t>Representante do órgão da </a:t>
            </a:r>
            <a:r>
              <a:rPr lang="pt-BR" sz="1200" b="1" dirty="0"/>
              <a:t>Administração Pública </a:t>
            </a:r>
            <a:r>
              <a:rPr lang="pt-BR" sz="1200" dirty="0"/>
              <a:t>responsável pela área de cidadania e igualdade de gênero - (Psicóloga Clínica)</a:t>
            </a:r>
            <a:endParaRPr lang="en-US" sz="1200" dirty="0"/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1200" b="1" dirty="0"/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1200" b="1" dirty="0"/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1200" b="1" dirty="0"/>
              <a:t>     </a:t>
            </a:r>
            <a:r>
              <a:rPr lang="en-US" sz="1200" b="1" dirty="0" err="1"/>
              <a:t>Membros</a:t>
            </a:r>
            <a:r>
              <a:rPr lang="en-US" sz="1200" b="1" dirty="0"/>
              <a:t>  N</a:t>
            </a:r>
            <a:r>
              <a:rPr lang="pt-BR" sz="1200" b="1" dirty="0"/>
              <a:t>ã</a:t>
            </a:r>
            <a:r>
              <a:rPr lang="en-US" sz="1200" b="1" dirty="0"/>
              <a:t>o-</a:t>
            </a:r>
            <a:r>
              <a:rPr lang="en-US" sz="1200" b="1" dirty="0" err="1"/>
              <a:t>Permanentes</a:t>
            </a:r>
            <a:endParaRPr lang="en-US" sz="1200" b="1" dirty="0"/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200" dirty="0"/>
              <a:t>Representante da </a:t>
            </a:r>
            <a:r>
              <a:rPr lang="pt-BR" sz="1200" b="1" dirty="0"/>
              <a:t>Força Policial territorialmente competente na área onde o evento ocorreu</a:t>
            </a:r>
            <a:r>
              <a:rPr lang="pt-BR" sz="1200" dirty="0"/>
              <a:t> (normalmente com especialização em Violência Doméstica).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200" dirty="0"/>
              <a:t>Representante da </a:t>
            </a:r>
            <a:r>
              <a:rPr lang="pt-BR" sz="1200" b="1" dirty="0"/>
              <a:t>Comissão Nacional para a Promoção dos Direitos e Proteção de Crianças e Jovens</a:t>
            </a:r>
            <a:r>
              <a:rPr lang="pt-BR" sz="1200" dirty="0"/>
              <a:t>.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200" b="1" dirty="0"/>
              <a:t>Membros Eventuais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200" dirty="0"/>
              <a:t>Representantes de </a:t>
            </a:r>
            <a:r>
              <a:rPr lang="pt-BR" sz="1200" b="1" dirty="0"/>
              <a:t>entidades públicas na área da saúde e segurança social</a:t>
            </a:r>
            <a:r>
              <a:rPr lang="pt-BR" sz="1200" dirty="0"/>
              <a:t> que estiveram envolvidos no caso.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200" dirty="0"/>
              <a:t>Representantes de </a:t>
            </a:r>
            <a:r>
              <a:rPr lang="pt-BR" sz="1200" b="1" dirty="0"/>
              <a:t>organizações não governamentais </a:t>
            </a:r>
            <a:r>
              <a:rPr lang="pt-BR" sz="1200" dirty="0"/>
              <a:t>que estiveram envolvidos no caso.</a:t>
            </a:r>
            <a:endParaRPr lang="en-US" sz="12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FBE1DE-C0B5-4D79-E3E7-A55B88AE00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composição EARHVD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292666-CE63-2A24-4DB5-24B169CE42FD}"/>
              </a:ext>
            </a:extLst>
          </p:cNvPr>
          <p:cNvSpPr txBox="1">
            <a:spLocks/>
          </p:cNvSpPr>
          <p:nvPr/>
        </p:nvSpPr>
        <p:spPr>
          <a:xfrm rot="16200000">
            <a:off x="9132319" y="3309816"/>
            <a:ext cx="4785859" cy="91177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kern="1200">
                <a:solidFill>
                  <a:srgbClr val="EBF5FC"/>
                </a:solidFill>
                <a:latin typeface="Bebas Neue" panose="020B0606020202050201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/>
              <a:t>Revisão de Homicídios Domésticos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46443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0D174-D859-52C9-2DAD-01CAE36A53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999" y="1976285"/>
            <a:ext cx="9862530" cy="3175818"/>
          </a:xfrm>
        </p:spPr>
        <p:txBody>
          <a:bodyPr/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Direcionar a atividade da Equipa e estabelecer prioridades;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Selecionar os casos de homicídios ou tentativas de homicídios a serem analisados;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Aprovar os relatórios;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Apresentar as recomendações às entidades a que se destinam, divulgando-as  e disseminando-as;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Convocar reuniões da Equipa e aprovar planos de atividade e os relatórios anuais.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Promover a audição de personalidades relevantes no âmbito das questões que constituem a atividade da equipa;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Contribuir para a coordenação de todas as entidades - públicas, privadas e sociais - que trabalham na prevenção e combate à violência doméstica.</a:t>
            </a:r>
            <a:endParaRPr lang="pt-P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722CDE-D83A-9385-FF99-199069C650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2729" y="-88489"/>
            <a:ext cx="9720000" cy="914400"/>
          </a:xfrm>
        </p:spPr>
        <p:txBody>
          <a:bodyPr/>
          <a:lstStyle/>
          <a:p>
            <a:endParaRPr lang="pt-PT" dirty="0"/>
          </a:p>
          <a:p>
            <a:r>
              <a:rPr lang="pt-PT" dirty="0"/>
              <a:t>Responsabilidades </a:t>
            </a:r>
            <a:r>
              <a:rPr lang="pt-PT" dirty="0" err="1"/>
              <a:t>dA</a:t>
            </a:r>
            <a:r>
              <a:rPr lang="pt-PT" dirty="0"/>
              <a:t> </a:t>
            </a:r>
            <a:r>
              <a:rPr lang="pt-PT" dirty="0" err="1"/>
              <a:t>CoordenadorA</a:t>
            </a:r>
            <a:endParaRPr lang="pt-PT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4754EFD-477E-2903-3511-E911A19ED88F}"/>
              </a:ext>
            </a:extLst>
          </p:cNvPr>
          <p:cNvSpPr txBox="1">
            <a:spLocks/>
          </p:cNvSpPr>
          <p:nvPr/>
        </p:nvSpPr>
        <p:spPr>
          <a:xfrm rot="16200000">
            <a:off x="9132319" y="3309816"/>
            <a:ext cx="4785859" cy="91177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kern="1200">
                <a:solidFill>
                  <a:srgbClr val="EBF5FC"/>
                </a:solidFill>
                <a:latin typeface="Bebas Neue" panose="020B0606020202050201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/>
              <a:t>Revisão de Homicídios Domésticos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12825054"/>
      </p:ext>
    </p:extLst>
  </p:cSld>
  <p:clrMapOvr>
    <a:masterClrMapping/>
  </p:clrMapOvr>
</p:sld>
</file>

<file path=ppt/theme/theme1.xml><?xml version="1.0" encoding="utf-8"?>
<a:theme xmlns:a="http://schemas.openxmlformats.org/drawingml/2006/main" name="Domestic Homicide Review Slides">
  <a:themeElements>
    <a:clrScheme name="DHR Color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6ACE4"/>
      </a:accent1>
      <a:accent2>
        <a:srgbClr val="1F3356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56ACE4"/>
      </a:folHlink>
    </a:clrScheme>
    <a:fontScheme name="DHR Theme">
      <a:majorFont>
        <a:latin typeface="Montserrat Black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C524D68C9B2247903C2ABF7E0E8025" ma:contentTypeVersion="1" ma:contentTypeDescription="Create a new document." ma:contentTypeScope="" ma:versionID="2775e548d29496c0028170b26ca2bd4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BFAA5C2-067C-4860-A645-5DDB174BCF90}"/>
</file>

<file path=customXml/itemProps2.xml><?xml version="1.0" encoding="utf-8"?>
<ds:datastoreItem xmlns:ds="http://schemas.openxmlformats.org/officeDocument/2006/customXml" ds:itemID="{C5EBDD0D-3FB6-407F-8D73-0C7D72D20EEB}"/>
</file>

<file path=customXml/itemProps3.xml><?xml version="1.0" encoding="utf-8"?>
<ds:datastoreItem xmlns:ds="http://schemas.openxmlformats.org/officeDocument/2006/customXml" ds:itemID="{DBCF7B30-ABB3-49B7-8EC8-60C34F9889EE}"/>
</file>

<file path=docProps/app.xml><?xml version="1.0" encoding="utf-8"?>
<Properties xmlns="http://schemas.openxmlformats.org/officeDocument/2006/extended-properties" xmlns:vt="http://schemas.openxmlformats.org/officeDocument/2006/docPropsVTypes">
  <TotalTime>1960</TotalTime>
  <Words>3556</Words>
  <Application>Microsoft Office PowerPoint</Application>
  <PresentationFormat>Ecrã Panorâmico</PresentationFormat>
  <Paragraphs>160</Paragraphs>
  <Slides>18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6" baseType="lpstr">
      <vt:lpstr>Calibri</vt:lpstr>
      <vt:lpstr>Montserrat Black</vt:lpstr>
      <vt:lpstr>Times New Roman</vt:lpstr>
      <vt:lpstr>Montserrat Light</vt:lpstr>
      <vt:lpstr>Arial</vt:lpstr>
      <vt:lpstr>Montserrat</vt:lpstr>
      <vt:lpstr>Bebas Neue</vt:lpstr>
      <vt:lpstr>Domestic Homicide Review Slides</vt:lpstr>
      <vt:lpstr>Equipa de Análise Retrospetiva de Homicídio em Violência  Doméstica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 Roque</dc:creator>
  <cp:lastModifiedBy>Maria Raquel Ferreira</cp:lastModifiedBy>
  <cp:revision>98</cp:revision>
  <dcterms:created xsi:type="dcterms:W3CDTF">2022-09-22T21:27:27Z</dcterms:created>
  <dcterms:modified xsi:type="dcterms:W3CDTF">2024-04-04T16:43:13Z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0x010100D7C524D68C9B2247903C2ABF7E0E8025</vt:lpwstr>
  </property>
</Properties>
</file>